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3" r:id="rId1"/>
  </p:sldMasterIdLst>
  <p:notesMasterIdLst>
    <p:notesMasterId r:id="rId22"/>
  </p:notesMasterIdLst>
  <p:sldIdLst>
    <p:sldId id="2400" r:id="rId2"/>
    <p:sldId id="2417" r:id="rId3"/>
    <p:sldId id="2422" r:id="rId4"/>
    <p:sldId id="2423" r:id="rId5"/>
    <p:sldId id="2424" r:id="rId6"/>
    <p:sldId id="2436" r:id="rId7"/>
    <p:sldId id="2438" r:id="rId8"/>
    <p:sldId id="2437" r:id="rId9"/>
    <p:sldId id="2434" r:id="rId10"/>
    <p:sldId id="2419" r:id="rId11"/>
    <p:sldId id="2429" r:id="rId12"/>
    <p:sldId id="2433" r:id="rId13"/>
    <p:sldId id="2430" r:id="rId14"/>
    <p:sldId id="2439" r:id="rId15"/>
    <p:sldId id="2428" r:id="rId16"/>
    <p:sldId id="2427" r:id="rId17"/>
    <p:sldId id="2421" r:id="rId18"/>
    <p:sldId id="2408" r:id="rId19"/>
    <p:sldId id="2410" r:id="rId20"/>
    <p:sldId id="2409" r:id="rId21"/>
  </p:sldIdLst>
  <p:sldSz cx="24384000" cy="13716000"/>
  <p:notesSz cx="6858000" cy="9144000"/>
  <p:embeddedFontLst>
    <p:embeddedFont>
      <p:font typeface="Arial Black" panose="020B0A04020102020204" pitchFamily="34" charset="0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-Slide" id="{D06B2CE0-267B-2C4F-AB82-28D9BC7DE361}">
          <p14:sldIdLst>
            <p14:sldId id="2400"/>
          </p14:sldIdLst>
        </p14:section>
        <p14:section name="Layout-Options" id="{C2516D69-A22C-E641-80C9-C429020AF128}">
          <p14:sldIdLst>
            <p14:sldId id="2417"/>
            <p14:sldId id="2422"/>
            <p14:sldId id="2423"/>
            <p14:sldId id="2424"/>
            <p14:sldId id="2436"/>
            <p14:sldId id="2438"/>
            <p14:sldId id="2437"/>
            <p14:sldId id="2434"/>
            <p14:sldId id="2419"/>
            <p14:sldId id="2429"/>
            <p14:sldId id="2433"/>
            <p14:sldId id="2430"/>
            <p14:sldId id="2439"/>
            <p14:sldId id="2428"/>
            <p14:sldId id="2427"/>
            <p14:sldId id="2421"/>
            <p14:sldId id="2408"/>
            <p14:sldId id="2410"/>
          </p14:sldIdLst>
        </p14:section>
        <p14:section name="Closing Slide" id="{11273E5A-08EC-7C45-BB1B-0F84771C5A8B}">
          <p14:sldIdLst>
            <p14:sldId id="24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D2D9DF"/>
    <a:srgbClr val="626363"/>
    <a:srgbClr val="3D3D3D"/>
    <a:srgbClr val="8F4100"/>
    <a:srgbClr val="005F86"/>
    <a:srgbClr val="AC4600"/>
    <a:srgbClr val="762E00"/>
    <a:srgbClr val="000000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5" autoAdjust="0"/>
    <p:restoredTop sz="94660"/>
  </p:normalViewPr>
  <p:slideViewPr>
    <p:cSldViewPr snapToGrid="0">
      <p:cViewPr varScale="1">
        <p:scale>
          <a:sx n="46" d="100"/>
          <a:sy n="46" d="100"/>
        </p:scale>
        <p:origin x="108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Hart" userId="d8afe32321254751" providerId="LiveId" clId="{C8D0A9B8-8DFB-4B1D-B9AC-9513233CE306}"/>
    <pc:docChg chg="custSel addSld delSld modSld sldOrd modSection">
      <pc:chgData name="Justin Hart" userId="d8afe32321254751" providerId="LiveId" clId="{C8D0A9B8-8DFB-4B1D-B9AC-9513233CE306}" dt="2022-11-30T05:31:22.948" v="3995" actId="20577"/>
      <pc:docMkLst>
        <pc:docMk/>
      </pc:docMkLst>
      <pc:sldChg chg="del">
        <pc:chgData name="Justin Hart" userId="d8afe32321254751" providerId="LiveId" clId="{C8D0A9B8-8DFB-4B1D-B9AC-9513233CE306}" dt="2022-11-23T01:25:31.021" v="275" actId="47"/>
        <pc:sldMkLst>
          <pc:docMk/>
          <pc:sldMk cId="3090451057" sldId="886"/>
        </pc:sldMkLst>
      </pc:sldChg>
      <pc:sldChg chg="modSp mod">
        <pc:chgData name="Justin Hart" userId="d8afe32321254751" providerId="LiveId" clId="{C8D0A9B8-8DFB-4B1D-B9AC-9513233CE306}" dt="2022-11-20T16:20:04.209" v="7" actId="20577"/>
        <pc:sldMkLst>
          <pc:docMk/>
          <pc:sldMk cId="3243038" sldId="2400"/>
        </pc:sldMkLst>
        <pc:spChg chg="mod">
          <ac:chgData name="Justin Hart" userId="d8afe32321254751" providerId="LiveId" clId="{C8D0A9B8-8DFB-4B1D-B9AC-9513233CE306}" dt="2022-11-20T16:20:04.209" v="7" actId="20577"/>
          <ac:spMkLst>
            <pc:docMk/>
            <pc:sldMk cId="3243038" sldId="2400"/>
            <ac:spMk id="13" creationId="{2C58D4F9-7DF6-964D-B0CC-49479A89955E}"/>
          </ac:spMkLst>
        </pc:spChg>
      </pc:sldChg>
      <pc:sldChg chg="del">
        <pc:chgData name="Justin Hart" userId="d8afe32321254751" providerId="LiveId" clId="{C8D0A9B8-8DFB-4B1D-B9AC-9513233CE306}" dt="2022-11-23T01:25:34.519" v="276" actId="47"/>
        <pc:sldMkLst>
          <pc:docMk/>
          <pc:sldMk cId="2277404927" sldId="2401"/>
        </pc:sldMkLst>
      </pc:sldChg>
      <pc:sldChg chg="del">
        <pc:chgData name="Justin Hart" userId="d8afe32321254751" providerId="LiveId" clId="{C8D0A9B8-8DFB-4B1D-B9AC-9513233CE306}" dt="2022-11-23T01:25:37.407" v="277" actId="47"/>
        <pc:sldMkLst>
          <pc:docMk/>
          <pc:sldMk cId="767014660" sldId="2402"/>
        </pc:sldMkLst>
      </pc:sldChg>
      <pc:sldChg chg="del">
        <pc:chgData name="Justin Hart" userId="d8afe32321254751" providerId="LiveId" clId="{C8D0A9B8-8DFB-4B1D-B9AC-9513233CE306}" dt="2022-11-23T01:26:31.432" v="282" actId="47"/>
        <pc:sldMkLst>
          <pc:docMk/>
          <pc:sldMk cId="436388708" sldId="2403"/>
        </pc:sldMkLst>
      </pc:sldChg>
      <pc:sldChg chg="del">
        <pc:chgData name="Justin Hart" userId="d8afe32321254751" providerId="LiveId" clId="{C8D0A9B8-8DFB-4B1D-B9AC-9513233CE306}" dt="2022-11-23T01:26:42.708" v="283" actId="47"/>
        <pc:sldMkLst>
          <pc:docMk/>
          <pc:sldMk cId="39400963" sldId="2404"/>
        </pc:sldMkLst>
      </pc:sldChg>
      <pc:sldChg chg="ord">
        <pc:chgData name="Justin Hart" userId="d8afe32321254751" providerId="LiveId" clId="{C8D0A9B8-8DFB-4B1D-B9AC-9513233CE306}" dt="2022-11-23T01:26:23.159" v="281"/>
        <pc:sldMkLst>
          <pc:docMk/>
          <pc:sldMk cId="1229108666" sldId="2405"/>
        </pc:sldMkLst>
      </pc:sldChg>
      <pc:sldChg chg="del ord">
        <pc:chgData name="Justin Hart" userId="d8afe32321254751" providerId="LiveId" clId="{C8D0A9B8-8DFB-4B1D-B9AC-9513233CE306}" dt="2022-11-30T00:36:49.416" v="2328" actId="47"/>
        <pc:sldMkLst>
          <pc:docMk/>
          <pc:sldMk cId="2455534285" sldId="2406"/>
        </pc:sldMkLst>
      </pc:sldChg>
      <pc:sldChg chg="del">
        <pc:chgData name="Justin Hart" userId="d8afe32321254751" providerId="LiveId" clId="{C8D0A9B8-8DFB-4B1D-B9AC-9513233CE306}" dt="2022-11-23T01:28:31.452" v="285" actId="47"/>
        <pc:sldMkLst>
          <pc:docMk/>
          <pc:sldMk cId="246813799" sldId="2407"/>
        </pc:sldMkLst>
      </pc:sldChg>
      <pc:sldChg chg="modSp mod">
        <pc:chgData name="Justin Hart" userId="d8afe32321254751" providerId="LiveId" clId="{C8D0A9B8-8DFB-4B1D-B9AC-9513233CE306}" dt="2022-11-30T05:22:02.639" v="3225"/>
        <pc:sldMkLst>
          <pc:docMk/>
          <pc:sldMk cId="1658849170" sldId="2410"/>
        </pc:sldMkLst>
        <pc:spChg chg="mod">
          <ac:chgData name="Justin Hart" userId="d8afe32321254751" providerId="LiveId" clId="{C8D0A9B8-8DFB-4B1D-B9AC-9513233CE306}" dt="2022-11-30T05:22:02.639" v="3225"/>
          <ac:spMkLst>
            <pc:docMk/>
            <pc:sldMk cId="1658849170" sldId="2410"/>
            <ac:spMk id="2" creationId="{1A70DAC4-FBC3-49BB-B1AF-15903252411F}"/>
          </ac:spMkLst>
        </pc:spChg>
      </pc:sldChg>
      <pc:sldChg chg="del">
        <pc:chgData name="Justin Hart" userId="d8afe32321254751" providerId="LiveId" clId="{C8D0A9B8-8DFB-4B1D-B9AC-9513233CE306}" dt="2022-11-23T01:25:39.007" v="278" actId="47"/>
        <pc:sldMkLst>
          <pc:docMk/>
          <pc:sldMk cId="2761283061" sldId="2411"/>
        </pc:sldMkLst>
      </pc:sldChg>
      <pc:sldChg chg="del ord">
        <pc:chgData name="Justin Hart" userId="d8afe32321254751" providerId="LiveId" clId="{C8D0A9B8-8DFB-4B1D-B9AC-9513233CE306}" dt="2022-11-27T16:41:18.451" v="288" actId="47"/>
        <pc:sldMkLst>
          <pc:docMk/>
          <pc:sldMk cId="3639320335" sldId="2412"/>
        </pc:sldMkLst>
      </pc:sldChg>
      <pc:sldChg chg="del">
        <pc:chgData name="Justin Hart" userId="d8afe32321254751" providerId="LiveId" clId="{C8D0A9B8-8DFB-4B1D-B9AC-9513233CE306}" dt="2022-11-23T01:26:44.449" v="284" actId="47"/>
        <pc:sldMkLst>
          <pc:docMk/>
          <pc:sldMk cId="28861676" sldId="2413"/>
        </pc:sldMkLst>
      </pc:sldChg>
      <pc:sldChg chg="del ord">
        <pc:chgData name="Justin Hart" userId="d8afe32321254751" providerId="LiveId" clId="{C8D0A9B8-8DFB-4B1D-B9AC-9513233CE306}" dt="2022-11-27T16:41:27.480" v="289" actId="47"/>
        <pc:sldMkLst>
          <pc:docMk/>
          <pc:sldMk cId="2081021982" sldId="2414"/>
        </pc:sldMkLst>
      </pc:sldChg>
      <pc:sldChg chg="del ord">
        <pc:chgData name="Justin Hart" userId="d8afe32321254751" providerId="LiveId" clId="{C8D0A9B8-8DFB-4B1D-B9AC-9513233CE306}" dt="2022-11-27T16:41:32.327" v="290" actId="47"/>
        <pc:sldMkLst>
          <pc:docMk/>
          <pc:sldMk cId="3900974265" sldId="2415"/>
        </pc:sldMkLst>
      </pc:sldChg>
      <pc:sldChg chg="del ord">
        <pc:chgData name="Justin Hart" userId="d8afe32321254751" providerId="LiveId" clId="{C8D0A9B8-8DFB-4B1D-B9AC-9513233CE306}" dt="2022-11-27T16:41:37.312" v="291" actId="47"/>
        <pc:sldMkLst>
          <pc:docMk/>
          <pc:sldMk cId="194231841" sldId="2416"/>
        </pc:sldMkLst>
      </pc:sldChg>
      <pc:sldChg chg="modSp add mod">
        <pc:chgData name="Justin Hart" userId="d8afe32321254751" providerId="LiveId" clId="{C8D0A9B8-8DFB-4B1D-B9AC-9513233CE306}" dt="2022-11-28T04:38:29.760" v="1220" actId="20577"/>
        <pc:sldMkLst>
          <pc:docMk/>
          <pc:sldMk cId="3290896293" sldId="2417"/>
        </pc:sldMkLst>
        <pc:spChg chg="mod">
          <ac:chgData name="Justin Hart" userId="d8afe32321254751" providerId="LiveId" clId="{C8D0A9B8-8DFB-4B1D-B9AC-9513233CE306}" dt="2022-11-28T04:38:29.760" v="1220" actId="20577"/>
          <ac:spMkLst>
            <pc:docMk/>
            <pc:sldMk cId="3290896293" sldId="2417"/>
            <ac:spMk id="6" creationId="{4177EFDC-0E1C-C147-8832-A93008F4E010}"/>
          </ac:spMkLst>
        </pc:spChg>
        <pc:spChg chg="mod">
          <ac:chgData name="Justin Hart" userId="d8afe32321254751" providerId="LiveId" clId="{C8D0A9B8-8DFB-4B1D-B9AC-9513233CE306}" dt="2022-11-20T16:41:37.176" v="84" actId="20577"/>
          <ac:spMkLst>
            <pc:docMk/>
            <pc:sldMk cId="3290896293" sldId="2417"/>
            <ac:spMk id="7" creationId="{2D010090-828C-CE4B-9EEC-6DD9B5086F8B}"/>
          </ac:spMkLst>
        </pc:spChg>
      </pc:sldChg>
      <pc:sldChg chg="modSp add del mod">
        <pc:chgData name="Justin Hart" userId="d8afe32321254751" providerId="LiveId" clId="{C8D0A9B8-8DFB-4B1D-B9AC-9513233CE306}" dt="2022-11-20T16:58:47.851" v="240" actId="47"/>
        <pc:sldMkLst>
          <pc:docMk/>
          <pc:sldMk cId="2636118828" sldId="2418"/>
        </pc:sldMkLst>
        <pc:spChg chg="mod">
          <ac:chgData name="Justin Hart" userId="d8afe32321254751" providerId="LiveId" clId="{C8D0A9B8-8DFB-4B1D-B9AC-9513233CE306}" dt="2022-11-20T16:53:09.287" v="222" actId="20577"/>
          <ac:spMkLst>
            <pc:docMk/>
            <pc:sldMk cId="2636118828" sldId="2418"/>
            <ac:spMk id="7" creationId="{2D010090-828C-CE4B-9EEC-6DD9B5086F8B}"/>
          </ac:spMkLst>
        </pc:spChg>
      </pc:sldChg>
      <pc:sldChg chg="addSp delSp modSp add mod">
        <pc:chgData name="Justin Hart" userId="d8afe32321254751" providerId="LiveId" clId="{C8D0A9B8-8DFB-4B1D-B9AC-9513233CE306}" dt="2022-11-30T04:03:11.950" v="2559" actId="20577"/>
        <pc:sldMkLst>
          <pc:docMk/>
          <pc:sldMk cId="1580697419" sldId="2419"/>
        </pc:sldMkLst>
        <pc:spChg chg="add del mod">
          <ac:chgData name="Justin Hart" userId="d8afe32321254751" providerId="LiveId" clId="{C8D0A9B8-8DFB-4B1D-B9AC-9513233CE306}" dt="2022-11-28T04:38:52.425" v="1234" actId="478"/>
          <ac:spMkLst>
            <pc:docMk/>
            <pc:sldMk cId="1580697419" sldId="2419"/>
            <ac:spMk id="2" creationId="{AC6FF96A-70F8-9819-4DBC-06F0C6455798}"/>
          </ac:spMkLst>
        </pc:spChg>
        <pc:spChg chg="add del mod">
          <ac:chgData name="Justin Hart" userId="d8afe32321254751" providerId="LiveId" clId="{C8D0A9B8-8DFB-4B1D-B9AC-9513233CE306}" dt="2022-11-30T00:00:30.395" v="2146" actId="478"/>
          <ac:spMkLst>
            <pc:docMk/>
            <pc:sldMk cId="1580697419" sldId="2419"/>
            <ac:spMk id="3" creationId="{B6E31853-5912-DA37-C848-B08A896A2509}"/>
          </ac:spMkLst>
        </pc:spChg>
        <pc:spChg chg="mod">
          <ac:chgData name="Justin Hart" userId="d8afe32321254751" providerId="LiveId" clId="{C8D0A9B8-8DFB-4B1D-B9AC-9513233CE306}" dt="2022-11-30T04:03:11.950" v="2559" actId="20577"/>
          <ac:spMkLst>
            <pc:docMk/>
            <pc:sldMk cId="1580697419" sldId="2419"/>
            <ac:spMk id="6" creationId="{4177EFDC-0E1C-C147-8832-A93008F4E010}"/>
          </ac:spMkLst>
        </pc:spChg>
        <pc:spChg chg="mod">
          <ac:chgData name="Justin Hart" userId="d8afe32321254751" providerId="LiveId" clId="{C8D0A9B8-8DFB-4B1D-B9AC-9513233CE306}" dt="2022-11-28T04:38:45.587" v="1232" actId="20577"/>
          <ac:spMkLst>
            <pc:docMk/>
            <pc:sldMk cId="1580697419" sldId="2419"/>
            <ac:spMk id="7" creationId="{2D010090-828C-CE4B-9EEC-6DD9B5086F8B}"/>
          </ac:spMkLst>
        </pc:spChg>
        <pc:spChg chg="add mod">
          <ac:chgData name="Justin Hart" userId="d8afe32321254751" providerId="LiveId" clId="{C8D0A9B8-8DFB-4B1D-B9AC-9513233CE306}" dt="2022-11-30T03:59:44.629" v="2352" actId="1076"/>
          <ac:spMkLst>
            <pc:docMk/>
            <pc:sldMk cId="1580697419" sldId="2419"/>
            <ac:spMk id="11" creationId="{3D0040A4-17B0-AC04-B0CB-32CE31720D7E}"/>
          </ac:spMkLst>
        </pc:spChg>
        <pc:spChg chg="add mod">
          <ac:chgData name="Justin Hart" userId="d8afe32321254751" providerId="LiveId" clId="{C8D0A9B8-8DFB-4B1D-B9AC-9513233CE306}" dt="2022-11-30T03:59:49.474" v="2353" actId="1076"/>
          <ac:spMkLst>
            <pc:docMk/>
            <pc:sldMk cId="1580697419" sldId="2419"/>
            <ac:spMk id="12" creationId="{29FE3B6B-1429-F406-F49F-24B1520EBA17}"/>
          </ac:spMkLst>
        </pc:spChg>
        <pc:picChg chg="add del mod">
          <ac:chgData name="Justin Hart" userId="d8afe32321254751" providerId="LiveId" clId="{C8D0A9B8-8DFB-4B1D-B9AC-9513233CE306}" dt="2022-11-30T03:55:22.306" v="2333" actId="478"/>
          <ac:picMkLst>
            <pc:docMk/>
            <pc:sldMk cId="1580697419" sldId="2419"/>
            <ac:picMk id="4" creationId="{CC520F21-3364-A746-ED9E-7856C5A89F85}"/>
          </ac:picMkLst>
        </pc:picChg>
        <pc:picChg chg="add del mod">
          <ac:chgData name="Justin Hart" userId="d8afe32321254751" providerId="LiveId" clId="{C8D0A9B8-8DFB-4B1D-B9AC-9513233CE306}" dt="2022-11-30T03:56:06.020" v="2345" actId="478"/>
          <ac:picMkLst>
            <pc:docMk/>
            <pc:sldMk cId="1580697419" sldId="2419"/>
            <ac:picMk id="8" creationId="{F8C77A89-F8EC-A3DB-EB44-A77F79EA77A3}"/>
          </ac:picMkLst>
        </pc:picChg>
        <pc:picChg chg="add del mod">
          <ac:chgData name="Justin Hart" userId="d8afe32321254751" providerId="LiveId" clId="{C8D0A9B8-8DFB-4B1D-B9AC-9513233CE306}" dt="2022-11-30T03:56:02.997" v="2344" actId="478"/>
          <ac:picMkLst>
            <pc:docMk/>
            <pc:sldMk cId="1580697419" sldId="2419"/>
            <ac:picMk id="14" creationId="{CF2FF45D-EAC6-2BAF-D1B3-4920BDB817D4}"/>
          </ac:picMkLst>
        </pc:picChg>
        <pc:picChg chg="add mod">
          <ac:chgData name="Justin Hart" userId="d8afe32321254751" providerId="LiveId" clId="{C8D0A9B8-8DFB-4B1D-B9AC-9513233CE306}" dt="2022-11-30T04:00:43.710" v="2360" actId="14100"/>
          <ac:picMkLst>
            <pc:docMk/>
            <pc:sldMk cId="1580697419" sldId="2419"/>
            <ac:picMk id="16" creationId="{030CB7B6-C696-CF75-E31E-822BA5ADF728}"/>
          </ac:picMkLst>
        </pc:picChg>
        <pc:picChg chg="add mod">
          <ac:chgData name="Justin Hart" userId="d8afe32321254751" providerId="LiveId" clId="{C8D0A9B8-8DFB-4B1D-B9AC-9513233CE306}" dt="2022-11-30T04:00:32.678" v="2358" actId="14100"/>
          <ac:picMkLst>
            <pc:docMk/>
            <pc:sldMk cId="1580697419" sldId="2419"/>
            <ac:picMk id="18" creationId="{80B70A38-FE54-15AC-D87C-CBC6F52A4713}"/>
          </ac:picMkLst>
        </pc:picChg>
        <pc:cxnChg chg="add mod">
          <ac:chgData name="Justin Hart" userId="d8afe32321254751" providerId="LiveId" clId="{C8D0A9B8-8DFB-4B1D-B9AC-9513233CE306}" dt="2022-11-30T00:07:24.433" v="2188" actId="1076"/>
          <ac:cxnSpMkLst>
            <pc:docMk/>
            <pc:sldMk cId="1580697419" sldId="2419"/>
            <ac:cxnSpMk id="9" creationId="{0974CEF0-E277-98A4-574A-939077E9EEDF}"/>
          </ac:cxnSpMkLst>
        </pc:cxnChg>
      </pc:sldChg>
      <pc:sldChg chg="modSp add del mod">
        <pc:chgData name="Justin Hart" userId="d8afe32321254751" providerId="LiveId" clId="{C8D0A9B8-8DFB-4B1D-B9AC-9513233CE306}" dt="2022-11-20T16:53:31.415" v="238" actId="47"/>
        <pc:sldMkLst>
          <pc:docMk/>
          <pc:sldMk cId="4229224359" sldId="2420"/>
        </pc:sldMkLst>
        <pc:spChg chg="mod">
          <ac:chgData name="Justin Hart" userId="d8afe32321254751" providerId="LiveId" clId="{C8D0A9B8-8DFB-4B1D-B9AC-9513233CE306}" dt="2022-11-20T16:22:27.504" v="51" actId="20577"/>
          <ac:spMkLst>
            <pc:docMk/>
            <pc:sldMk cId="4229224359" sldId="2420"/>
            <ac:spMk id="7" creationId="{2D010090-828C-CE4B-9EEC-6DD9B5086F8B}"/>
          </ac:spMkLst>
        </pc:spChg>
      </pc:sldChg>
      <pc:sldChg chg="modSp add mod">
        <pc:chgData name="Justin Hart" userId="d8afe32321254751" providerId="LiveId" clId="{C8D0A9B8-8DFB-4B1D-B9AC-9513233CE306}" dt="2022-11-27T17:30:52.585" v="1202" actId="20577"/>
        <pc:sldMkLst>
          <pc:docMk/>
          <pc:sldMk cId="2920822131" sldId="2421"/>
        </pc:sldMkLst>
        <pc:spChg chg="mod">
          <ac:chgData name="Justin Hart" userId="d8afe32321254751" providerId="LiveId" clId="{C8D0A9B8-8DFB-4B1D-B9AC-9513233CE306}" dt="2022-11-27T17:30:52.585" v="1202" actId="20577"/>
          <ac:spMkLst>
            <pc:docMk/>
            <pc:sldMk cId="2920822131" sldId="2421"/>
            <ac:spMk id="6" creationId="{4177EFDC-0E1C-C147-8832-A93008F4E010}"/>
          </ac:spMkLst>
        </pc:spChg>
        <pc:spChg chg="mod">
          <ac:chgData name="Justin Hart" userId="d8afe32321254751" providerId="LiveId" clId="{C8D0A9B8-8DFB-4B1D-B9AC-9513233CE306}" dt="2022-11-20T16:22:32.591" v="66" actId="20577"/>
          <ac:spMkLst>
            <pc:docMk/>
            <pc:sldMk cId="2920822131" sldId="2421"/>
            <ac:spMk id="7" creationId="{2D010090-828C-CE4B-9EEC-6DD9B5086F8B}"/>
          </ac:spMkLst>
        </pc:spChg>
      </pc:sldChg>
      <pc:sldChg chg="addSp modSp add mod">
        <pc:chgData name="Justin Hart" userId="d8afe32321254751" providerId="LiveId" clId="{C8D0A9B8-8DFB-4B1D-B9AC-9513233CE306}" dt="2022-11-30T02:46:26.209" v="2332" actId="1076"/>
        <pc:sldMkLst>
          <pc:docMk/>
          <pc:sldMk cId="1902133018" sldId="2422"/>
        </pc:sldMkLst>
        <pc:spChg chg="mod">
          <ac:chgData name="Justin Hart" userId="d8afe32321254751" providerId="LiveId" clId="{C8D0A9B8-8DFB-4B1D-B9AC-9513233CE306}" dt="2022-11-30T02:46:26.209" v="2332" actId="1076"/>
          <ac:spMkLst>
            <pc:docMk/>
            <pc:sldMk cId="1902133018" sldId="2422"/>
            <ac:spMk id="6" creationId="{4177EFDC-0E1C-C147-8832-A93008F4E010}"/>
          </ac:spMkLst>
        </pc:spChg>
        <pc:spChg chg="mod">
          <ac:chgData name="Justin Hart" userId="d8afe32321254751" providerId="LiveId" clId="{C8D0A9B8-8DFB-4B1D-B9AC-9513233CE306}" dt="2022-11-20T16:52:35.364" v="187" actId="20577"/>
          <ac:spMkLst>
            <pc:docMk/>
            <pc:sldMk cId="1902133018" sldId="2422"/>
            <ac:spMk id="7" creationId="{2D010090-828C-CE4B-9EEC-6DD9B5086F8B}"/>
          </ac:spMkLst>
        </pc:spChg>
        <pc:picChg chg="add mod">
          <ac:chgData name="Justin Hart" userId="d8afe32321254751" providerId="LiveId" clId="{C8D0A9B8-8DFB-4B1D-B9AC-9513233CE306}" dt="2022-11-30T02:46:18.649" v="2330" actId="1076"/>
          <ac:picMkLst>
            <pc:docMk/>
            <pc:sldMk cId="1902133018" sldId="2422"/>
            <ac:picMk id="2" creationId="{1E7EEE99-92C0-8D67-E7DA-6FCF31277652}"/>
          </ac:picMkLst>
        </pc:picChg>
      </pc:sldChg>
      <pc:sldChg chg="modSp add mod">
        <pc:chgData name="Justin Hart" userId="d8afe32321254751" providerId="LiveId" clId="{C8D0A9B8-8DFB-4B1D-B9AC-9513233CE306}" dt="2022-11-30T00:13:47.774" v="2308" actId="20577"/>
        <pc:sldMkLst>
          <pc:docMk/>
          <pc:sldMk cId="1886675655" sldId="2423"/>
        </pc:sldMkLst>
        <pc:spChg chg="mod">
          <ac:chgData name="Justin Hart" userId="d8afe32321254751" providerId="LiveId" clId="{C8D0A9B8-8DFB-4B1D-B9AC-9513233CE306}" dt="2022-11-30T00:13:47.774" v="2308" actId="20577"/>
          <ac:spMkLst>
            <pc:docMk/>
            <pc:sldMk cId="1886675655" sldId="2423"/>
            <ac:spMk id="6" creationId="{4177EFDC-0E1C-C147-8832-A93008F4E010}"/>
          </ac:spMkLst>
        </pc:spChg>
        <pc:spChg chg="mod">
          <ac:chgData name="Justin Hart" userId="d8afe32321254751" providerId="LiveId" clId="{C8D0A9B8-8DFB-4B1D-B9AC-9513233CE306}" dt="2022-11-20T16:52:44.689" v="197" actId="20577"/>
          <ac:spMkLst>
            <pc:docMk/>
            <pc:sldMk cId="1886675655" sldId="2423"/>
            <ac:spMk id="7" creationId="{2D010090-828C-CE4B-9EEC-6DD9B5086F8B}"/>
          </ac:spMkLst>
        </pc:spChg>
      </pc:sldChg>
      <pc:sldChg chg="modSp add mod">
        <pc:chgData name="Justin Hart" userId="d8afe32321254751" providerId="LiveId" clId="{C8D0A9B8-8DFB-4B1D-B9AC-9513233CE306}" dt="2022-11-20T16:52:49.315" v="200" actId="20577"/>
        <pc:sldMkLst>
          <pc:docMk/>
          <pc:sldMk cId="4233652127" sldId="2424"/>
        </pc:sldMkLst>
        <pc:spChg chg="mod">
          <ac:chgData name="Justin Hart" userId="d8afe32321254751" providerId="LiveId" clId="{C8D0A9B8-8DFB-4B1D-B9AC-9513233CE306}" dt="2022-11-20T16:52:49.315" v="200" actId="20577"/>
          <ac:spMkLst>
            <pc:docMk/>
            <pc:sldMk cId="4233652127" sldId="2424"/>
            <ac:spMk id="7" creationId="{2D010090-828C-CE4B-9EEC-6DD9B5086F8B}"/>
          </ac:spMkLst>
        </pc:spChg>
      </pc:sldChg>
      <pc:sldChg chg="modSp add mod">
        <pc:chgData name="Justin Hart" userId="d8afe32321254751" providerId="LiveId" clId="{C8D0A9B8-8DFB-4B1D-B9AC-9513233CE306}" dt="2022-11-29T03:39:33.578" v="1543" actId="20577"/>
        <pc:sldMkLst>
          <pc:docMk/>
          <pc:sldMk cId="131074618" sldId="2425"/>
        </pc:sldMkLst>
        <pc:spChg chg="mod">
          <ac:chgData name="Justin Hart" userId="d8afe32321254751" providerId="LiveId" clId="{C8D0A9B8-8DFB-4B1D-B9AC-9513233CE306}" dt="2022-11-29T03:39:33.578" v="1543" actId="20577"/>
          <ac:spMkLst>
            <pc:docMk/>
            <pc:sldMk cId="131074618" sldId="2425"/>
            <ac:spMk id="6" creationId="{4177EFDC-0E1C-C147-8832-A93008F4E010}"/>
          </ac:spMkLst>
        </pc:spChg>
        <pc:spChg chg="mod">
          <ac:chgData name="Justin Hart" userId="d8afe32321254751" providerId="LiveId" clId="{C8D0A9B8-8DFB-4B1D-B9AC-9513233CE306}" dt="2022-11-20T16:53:02.603" v="215" actId="20577"/>
          <ac:spMkLst>
            <pc:docMk/>
            <pc:sldMk cId="131074618" sldId="2425"/>
            <ac:spMk id="7" creationId="{2D010090-828C-CE4B-9EEC-6DD9B5086F8B}"/>
          </ac:spMkLst>
        </pc:spChg>
      </pc:sldChg>
      <pc:sldChg chg="addSp delSp modSp add mod">
        <pc:chgData name="Justin Hart" userId="d8afe32321254751" providerId="LiveId" clId="{C8D0A9B8-8DFB-4B1D-B9AC-9513233CE306}" dt="2022-11-27T16:42:43.559" v="329" actId="255"/>
        <pc:sldMkLst>
          <pc:docMk/>
          <pc:sldMk cId="427615910" sldId="2426"/>
        </pc:sldMkLst>
        <pc:spChg chg="add mod">
          <ac:chgData name="Justin Hart" userId="d8afe32321254751" providerId="LiveId" clId="{C8D0A9B8-8DFB-4B1D-B9AC-9513233CE306}" dt="2022-11-27T16:42:43.559" v="329" actId="255"/>
          <ac:spMkLst>
            <pc:docMk/>
            <pc:sldMk cId="427615910" sldId="2426"/>
            <ac:spMk id="2" creationId="{0DBC62F9-5349-B4C6-9290-C78DC3FD77B2}"/>
          </ac:spMkLst>
        </pc:spChg>
        <pc:spChg chg="del">
          <ac:chgData name="Justin Hart" userId="d8afe32321254751" providerId="LiveId" clId="{C8D0A9B8-8DFB-4B1D-B9AC-9513233CE306}" dt="2022-11-27T16:42:10.430" v="293" actId="478"/>
          <ac:spMkLst>
            <pc:docMk/>
            <pc:sldMk cId="427615910" sldId="2426"/>
            <ac:spMk id="6" creationId="{4177EFDC-0E1C-C147-8832-A93008F4E010}"/>
          </ac:spMkLst>
        </pc:spChg>
      </pc:sldChg>
      <pc:sldChg chg="add">
        <pc:chgData name="Justin Hart" userId="d8afe32321254751" providerId="LiveId" clId="{C8D0A9B8-8DFB-4B1D-B9AC-9513233CE306}" dt="2022-11-28T04:38:39.903" v="1221"/>
        <pc:sldMkLst>
          <pc:docMk/>
          <pc:sldMk cId="707138121" sldId="2427"/>
        </pc:sldMkLst>
      </pc:sldChg>
      <pc:sldChg chg="modSp add mod">
        <pc:chgData name="Justin Hart" userId="d8afe32321254751" providerId="LiveId" clId="{C8D0A9B8-8DFB-4B1D-B9AC-9513233CE306}" dt="2022-11-29T03:03:18.043" v="1533" actId="20577"/>
        <pc:sldMkLst>
          <pc:docMk/>
          <pc:sldMk cId="3825933417" sldId="2428"/>
        </pc:sldMkLst>
        <pc:spChg chg="mod">
          <ac:chgData name="Justin Hart" userId="d8afe32321254751" providerId="LiveId" clId="{C8D0A9B8-8DFB-4B1D-B9AC-9513233CE306}" dt="2022-11-29T03:03:18.043" v="1533" actId="20577"/>
          <ac:spMkLst>
            <pc:docMk/>
            <pc:sldMk cId="3825933417" sldId="2428"/>
            <ac:spMk id="6" creationId="{4177EFDC-0E1C-C147-8832-A93008F4E010}"/>
          </ac:spMkLst>
        </pc:spChg>
      </pc:sldChg>
      <pc:sldChg chg="addSp delSp modSp add mod">
        <pc:chgData name="Justin Hart" userId="d8afe32321254751" providerId="LiveId" clId="{C8D0A9B8-8DFB-4B1D-B9AC-9513233CE306}" dt="2022-11-30T05:02:30.045" v="2812" actId="1076"/>
        <pc:sldMkLst>
          <pc:docMk/>
          <pc:sldMk cId="2328363960" sldId="2429"/>
        </pc:sldMkLst>
        <pc:spChg chg="add mod">
          <ac:chgData name="Justin Hart" userId="d8afe32321254751" providerId="LiveId" clId="{C8D0A9B8-8DFB-4B1D-B9AC-9513233CE306}" dt="2022-11-30T04:56:56.230" v="2778" actId="20577"/>
          <ac:spMkLst>
            <pc:docMk/>
            <pc:sldMk cId="2328363960" sldId="2429"/>
            <ac:spMk id="2" creationId="{3886D5C6-B025-8AC1-FA75-B8C0DACE13BD}"/>
          </ac:spMkLst>
        </pc:spChg>
        <pc:spChg chg="add del mod">
          <ac:chgData name="Justin Hart" userId="d8afe32321254751" providerId="LiveId" clId="{C8D0A9B8-8DFB-4B1D-B9AC-9513233CE306}" dt="2022-11-30T00:08:56.963" v="2226" actId="478"/>
          <ac:spMkLst>
            <pc:docMk/>
            <pc:sldMk cId="2328363960" sldId="2429"/>
            <ac:spMk id="3" creationId="{80E712C6-2156-FFB8-46A2-62E441ED017C}"/>
          </ac:spMkLst>
        </pc:spChg>
        <pc:spChg chg="add mod">
          <ac:chgData name="Justin Hart" userId="d8afe32321254751" providerId="LiveId" clId="{C8D0A9B8-8DFB-4B1D-B9AC-9513233CE306}" dt="2022-11-30T00:12:21.008" v="2283" actId="20577"/>
          <ac:spMkLst>
            <pc:docMk/>
            <pc:sldMk cId="2328363960" sldId="2429"/>
            <ac:spMk id="11" creationId="{84BD8E31-75FE-8141-EFC7-792C27CC1FBE}"/>
          </ac:spMkLst>
        </pc:spChg>
        <pc:spChg chg="add mod">
          <ac:chgData name="Justin Hart" userId="d8afe32321254751" providerId="LiveId" clId="{C8D0A9B8-8DFB-4B1D-B9AC-9513233CE306}" dt="2022-11-30T04:59:45.512" v="2806" actId="20577"/>
          <ac:spMkLst>
            <pc:docMk/>
            <pc:sldMk cId="2328363960" sldId="2429"/>
            <ac:spMk id="12" creationId="{EB5A6F6B-3614-8D0A-5824-2495A12615A2}"/>
          </ac:spMkLst>
        </pc:spChg>
        <pc:picChg chg="add del mod">
          <ac:chgData name="Justin Hart" userId="d8afe32321254751" providerId="LiveId" clId="{C8D0A9B8-8DFB-4B1D-B9AC-9513233CE306}" dt="2022-11-30T04:03:33.737" v="2560" actId="478"/>
          <ac:picMkLst>
            <pc:docMk/>
            <pc:sldMk cId="2328363960" sldId="2429"/>
            <ac:picMk id="5" creationId="{8689734C-B4D5-44B6-9519-3F82A2D31EE1}"/>
          </ac:picMkLst>
        </pc:picChg>
        <pc:picChg chg="add del mod">
          <ac:chgData name="Justin Hart" userId="d8afe32321254751" providerId="LiveId" clId="{C8D0A9B8-8DFB-4B1D-B9AC-9513233CE306}" dt="2022-11-30T04:03:34.292" v="2561" actId="478"/>
          <ac:picMkLst>
            <pc:docMk/>
            <pc:sldMk cId="2328363960" sldId="2429"/>
            <ac:picMk id="9" creationId="{77FCDB48-B51E-5FB0-4AA1-2DDF02A5F966}"/>
          </ac:picMkLst>
        </pc:picChg>
        <pc:picChg chg="add mod">
          <ac:chgData name="Justin Hart" userId="d8afe32321254751" providerId="LiveId" clId="{C8D0A9B8-8DFB-4B1D-B9AC-9513233CE306}" dt="2022-11-30T04:07:39.042" v="2570" actId="1076"/>
          <ac:picMkLst>
            <pc:docMk/>
            <pc:sldMk cId="2328363960" sldId="2429"/>
            <ac:picMk id="14" creationId="{762D35F6-DA8B-F7F4-1551-18D7CBA807A2}"/>
          </ac:picMkLst>
        </pc:picChg>
        <pc:picChg chg="add del mod">
          <ac:chgData name="Justin Hart" userId="d8afe32321254751" providerId="LiveId" clId="{C8D0A9B8-8DFB-4B1D-B9AC-9513233CE306}" dt="2022-11-30T04:57:03.070" v="2779" actId="478"/>
          <ac:picMkLst>
            <pc:docMk/>
            <pc:sldMk cId="2328363960" sldId="2429"/>
            <ac:picMk id="16" creationId="{0B39EC82-5EDD-5DC5-0A59-5CFCD63FBBCE}"/>
          </ac:picMkLst>
        </pc:picChg>
        <pc:picChg chg="add mod">
          <ac:chgData name="Justin Hart" userId="d8afe32321254751" providerId="LiveId" clId="{C8D0A9B8-8DFB-4B1D-B9AC-9513233CE306}" dt="2022-11-30T05:02:30.045" v="2812" actId="1076"/>
          <ac:picMkLst>
            <pc:docMk/>
            <pc:sldMk cId="2328363960" sldId="2429"/>
            <ac:picMk id="18" creationId="{493E06F5-BD4E-3531-A688-96B362B365DE}"/>
          </ac:picMkLst>
        </pc:picChg>
        <pc:cxnChg chg="add mod">
          <ac:chgData name="Justin Hart" userId="d8afe32321254751" providerId="LiveId" clId="{C8D0A9B8-8DFB-4B1D-B9AC-9513233CE306}" dt="2022-11-30T00:11:48.380" v="2269" actId="1076"/>
          <ac:cxnSpMkLst>
            <pc:docMk/>
            <pc:sldMk cId="2328363960" sldId="2429"/>
            <ac:cxnSpMk id="10" creationId="{42D52278-4E11-6CC7-259F-D5303F70CFCD}"/>
          </ac:cxnSpMkLst>
        </pc:cxnChg>
      </pc:sldChg>
      <pc:sldChg chg="addSp delSp modSp add mod">
        <pc:chgData name="Justin Hart" userId="d8afe32321254751" providerId="LiveId" clId="{C8D0A9B8-8DFB-4B1D-B9AC-9513233CE306}" dt="2022-11-30T05:31:17.571" v="3987" actId="20577"/>
        <pc:sldMkLst>
          <pc:docMk/>
          <pc:sldMk cId="204474411" sldId="2430"/>
        </pc:sldMkLst>
        <pc:spChg chg="mod">
          <ac:chgData name="Justin Hart" userId="d8afe32321254751" providerId="LiveId" clId="{C8D0A9B8-8DFB-4B1D-B9AC-9513233CE306}" dt="2022-11-30T05:31:17.571" v="3987" actId="20577"/>
          <ac:spMkLst>
            <pc:docMk/>
            <pc:sldMk cId="204474411" sldId="2430"/>
            <ac:spMk id="2" creationId="{3886D5C6-B025-8AC1-FA75-B8C0DACE13BD}"/>
          </ac:spMkLst>
        </pc:spChg>
        <pc:spChg chg="del">
          <ac:chgData name="Justin Hart" userId="d8afe32321254751" providerId="LiveId" clId="{C8D0A9B8-8DFB-4B1D-B9AC-9513233CE306}" dt="2022-11-30T04:24:28.117" v="2684" actId="478"/>
          <ac:spMkLst>
            <pc:docMk/>
            <pc:sldMk cId="204474411" sldId="2430"/>
            <ac:spMk id="3" creationId="{80E712C6-2156-FFB8-46A2-62E441ED017C}"/>
          </ac:spMkLst>
        </pc:spChg>
        <pc:picChg chg="add del mod">
          <ac:chgData name="Justin Hart" userId="d8afe32321254751" providerId="LiveId" clId="{C8D0A9B8-8DFB-4B1D-B9AC-9513233CE306}" dt="2022-11-30T04:57:58.670" v="2800" actId="478"/>
          <ac:picMkLst>
            <pc:docMk/>
            <pc:sldMk cId="204474411" sldId="2430"/>
            <ac:picMk id="5" creationId="{0476233C-ACE7-985F-6176-BC0597B7871F}"/>
          </ac:picMkLst>
        </pc:picChg>
        <pc:picChg chg="add del mod">
          <ac:chgData name="Justin Hart" userId="d8afe32321254751" providerId="LiveId" clId="{C8D0A9B8-8DFB-4B1D-B9AC-9513233CE306}" dt="2022-11-30T04:57:58.207" v="2799" actId="478"/>
          <ac:picMkLst>
            <pc:docMk/>
            <pc:sldMk cId="204474411" sldId="2430"/>
            <ac:picMk id="9" creationId="{5E11E8E0-24DE-CCD0-DBB2-62E95B77D2FC}"/>
          </ac:picMkLst>
        </pc:picChg>
        <pc:picChg chg="add mod">
          <ac:chgData name="Justin Hart" userId="d8afe32321254751" providerId="LiveId" clId="{C8D0A9B8-8DFB-4B1D-B9AC-9513233CE306}" dt="2022-11-30T05:30:00.217" v="3882" actId="1076"/>
          <ac:picMkLst>
            <pc:docMk/>
            <pc:sldMk cId="204474411" sldId="2430"/>
            <ac:picMk id="11" creationId="{090F61EC-10E4-4C52-A593-BDA99DAB6F78}"/>
          </ac:picMkLst>
        </pc:picChg>
        <pc:picChg chg="add mod">
          <ac:chgData name="Justin Hart" userId="d8afe32321254751" providerId="LiveId" clId="{C8D0A9B8-8DFB-4B1D-B9AC-9513233CE306}" dt="2022-11-30T05:30:05.555" v="3885" actId="1076"/>
          <ac:picMkLst>
            <pc:docMk/>
            <pc:sldMk cId="204474411" sldId="2430"/>
            <ac:picMk id="13" creationId="{56951845-54D4-E3C3-5263-47FBCEADF77E}"/>
          </ac:picMkLst>
        </pc:picChg>
      </pc:sldChg>
      <pc:sldChg chg="add del">
        <pc:chgData name="Justin Hart" userId="d8afe32321254751" providerId="LiveId" clId="{C8D0A9B8-8DFB-4B1D-B9AC-9513233CE306}" dt="2022-11-29T03:56:44.248" v="1740" actId="47"/>
        <pc:sldMkLst>
          <pc:docMk/>
          <pc:sldMk cId="3754439842" sldId="2430"/>
        </pc:sldMkLst>
      </pc:sldChg>
      <pc:sldChg chg="addSp delSp modSp add mod">
        <pc:chgData name="Justin Hart" userId="d8afe32321254751" providerId="LiveId" clId="{C8D0A9B8-8DFB-4B1D-B9AC-9513233CE306}" dt="2022-11-30T05:31:22.948" v="3995" actId="20577"/>
        <pc:sldMkLst>
          <pc:docMk/>
          <pc:sldMk cId="974083390" sldId="2431"/>
        </pc:sldMkLst>
        <pc:spChg chg="mod">
          <ac:chgData name="Justin Hart" userId="d8afe32321254751" providerId="LiveId" clId="{C8D0A9B8-8DFB-4B1D-B9AC-9513233CE306}" dt="2022-11-30T05:31:22.948" v="3995" actId="20577"/>
          <ac:spMkLst>
            <pc:docMk/>
            <pc:sldMk cId="974083390" sldId="2431"/>
            <ac:spMk id="2" creationId="{3886D5C6-B025-8AC1-FA75-B8C0DACE13BD}"/>
          </ac:spMkLst>
        </pc:spChg>
        <pc:spChg chg="del">
          <ac:chgData name="Justin Hart" userId="d8afe32321254751" providerId="LiveId" clId="{C8D0A9B8-8DFB-4B1D-B9AC-9513233CE306}" dt="2022-11-30T04:36:15.745" v="2748" actId="478"/>
          <ac:spMkLst>
            <pc:docMk/>
            <pc:sldMk cId="974083390" sldId="2431"/>
            <ac:spMk id="3" creationId="{80E712C6-2156-FFB8-46A2-62E441ED017C}"/>
          </ac:spMkLst>
        </pc:spChg>
        <pc:picChg chg="add mod">
          <ac:chgData name="Justin Hart" userId="d8afe32321254751" providerId="LiveId" clId="{C8D0A9B8-8DFB-4B1D-B9AC-9513233CE306}" dt="2022-11-30T05:30:17.582" v="3888" actId="1076"/>
          <ac:picMkLst>
            <pc:docMk/>
            <pc:sldMk cId="974083390" sldId="2431"/>
            <ac:picMk id="5" creationId="{40CEB7F9-B442-64B1-5EBA-40D913D4EC47}"/>
          </ac:picMkLst>
        </pc:picChg>
        <pc:picChg chg="add mod">
          <ac:chgData name="Justin Hart" userId="d8afe32321254751" providerId="LiveId" clId="{C8D0A9B8-8DFB-4B1D-B9AC-9513233CE306}" dt="2022-11-30T05:30:29.998" v="3893" actId="1076"/>
          <ac:picMkLst>
            <pc:docMk/>
            <pc:sldMk cId="974083390" sldId="2431"/>
            <ac:picMk id="9" creationId="{6D6D1EDB-4B58-0452-F393-BB6B3BA0228D}"/>
          </ac:picMkLst>
        </pc:picChg>
      </pc:sldChg>
      <pc:sldChg chg="addSp delSp modSp add del mod">
        <pc:chgData name="Justin Hart" userId="d8afe32321254751" providerId="LiveId" clId="{C8D0A9B8-8DFB-4B1D-B9AC-9513233CE306}" dt="2022-11-30T00:26:05.278" v="2309" actId="47"/>
        <pc:sldMkLst>
          <pc:docMk/>
          <pc:sldMk cId="1911002884" sldId="2432"/>
        </pc:sldMkLst>
        <pc:spChg chg="del">
          <ac:chgData name="Justin Hart" userId="d8afe32321254751" providerId="LiveId" clId="{C8D0A9B8-8DFB-4B1D-B9AC-9513233CE306}" dt="2022-11-30T00:02:55.337" v="2152" actId="478"/>
          <ac:spMkLst>
            <pc:docMk/>
            <pc:sldMk cId="1911002884" sldId="2432"/>
            <ac:spMk id="6" creationId="{4177EFDC-0E1C-C147-8832-A93008F4E010}"/>
          </ac:spMkLst>
        </pc:spChg>
        <pc:spChg chg="mod">
          <ac:chgData name="Justin Hart" userId="d8afe32321254751" providerId="LiveId" clId="{C8D0A9B8-8DFB-4B1D-B9AC-9513233CE306}" dt="2022-11-30T00:03:38.961" v="2157" actId="1076"/>
          <ac:spMkLst>
            <pc:docMk/>
            <pc:sldMk cId="1911002884" sldId="2432"/>
            <ac:spMk id="7" creationId="{2D010090-828C-CE4B-9EEC-6DD9B5086F8B}"/>
          </ac:spMkLst>
        </pc:spChg>
        <pc:picChg chg="add mod">
          <ac:chgData name="Justin Hart" userId="d8afe32321254751" providerId="LiveId" clId="{C8D0A9B8-8DFB-4B1D-B9AC-9513233CE306}" dt="2022-11-30T00:03:41.346" v="2158" actId="1076"/>
          <ac:picMkLst>
            <pc:docMk/>
            <pc:sldMk cId="1911002884" sldId="2432"/>
            <ac:picMk id="3" creationId="{D065F388-F40E-A10C-1432-3BEB04F11E1F}"/>
          </ac:picMkLst>
        </pc:picChg>
        <pc:picChg chg="del">
          <ac:chgData name="Justin Hart" userId="d8afe32321254751" providerId="LiveId" clId="{C8D0A9B8-8DFB-4B1D-B9AC-9513233CE306}" dt="2022-11-30T00:02:54.014" v="2151" actId="478"/>
          <ac:picMkLst>
            <pc:docMk/>
            <pc:sldMk cId="1911002884" sldId="2432"/>
            <ac:picMk id="4" creationId="{CC520F21-3364-A746-ED9E-7856C5A89F85}"/>
          </ac:picMkLst>
        </pc:picChg>
        <pc:picChg chg="add mod">
          <ac:chgData name="Justin Hart" userId="d8afe32321254751" providerId="LiveId" clId="{C8D0A9B8-8DFB-4B1D-B9AC-9513233CE306}" dt="2022-11-30T00:03:45.817" v="2159" actId="1076"/>
          <ac:picMkLst>
            <pc:docMk/>
            <pc:sldMk cId="1911002884" sldId="2432"/>
            <ac:picMk id="8" creationId="{940DACC0-6004-3F7D-7240-0ABFF22D4026}"/>
          </ac:picMkLst>
        </pc:picChg>
        <pc:picChg chg="add mod">
          <ac:chgData name="Justin Hart" userId="d8afe32321254751" providerId="LiveId" clId="{C8D0A9B8-8DFB-4B1D-B9AC-9513233CE306}" dt="2022-11-30T00:06:00.305" v="2181" actId="1076"/>
          <ac:picMkLst>
            <pc:docMk/>
            <pc:sldMk cId="1911002884" sldId="2432"/>
            <ac:picMk id="10" creationId="{E32B785E-7B78-8E54-FDA5-A18492723B4F}"/>
          </ac:picMkLst>
        </pc:picChg>
        <pc:picChg chg="add mod">
          <ac:chgData name="Justin Hart" userId="d8afe32321254751" providerId="LiveId" clId="{C8D0A9B8-8DFB-4B1D-B9AC-9513233CE306}" dt="2022-11-30T00:06:05.605" v="2182" actId="1076"/>
          <ac:picMkLst>
            <pc:docMk/>
            <pc:sldMk cId="1911002884" sldId="2432"/>
            <ac:picMk id="12" creationId="{BBBA8974-43C1-76F3-4A0A-0ED7C23EB1F3}"/>
          </ac:picMkLst>
        </pc:picChg>
        <pc:cxnChg chg="add mod">
          <ac:chgData name="Justin Hart" userId="d8afe32321254751" providerId="LiveId" clId="{C8D0A9B8-8DFB-4B1D-B9AC-9513233CE306}" dt="2022-11-30T00:06:25.170" v="2185" actId="1076"/>
          <ac:cxnSpMkLst>
            <pc:docMk/>
            <pc:sldMk cId="1911002884" sldId="2432"/>
            <ac:cxnSpMk id="14" creationId="{5C35CF98-23A1-3D5C-D2DF-79E79A32A7DC}"/>
          </ac:cxnSpMkLst>
        </pc:cxnChg>
      </pc:sldChg>
      <pc:sldChg chg="addSp delSp modSp add mod">
        <pc:chgData name="Justin Hart" userId="d8afe32321254751" providerId="LiveId" clId="{C8D0A9B8-8DFB-4B1D-B9AC-9513233CE306}" dt="2022-11-30T05:03:14.761" v="2818" actId="1076"/>
        <pc:sldMkLst>
          <pc:docMk/>
          <pc:sldMk cId="1381215620" sldId="2433"/>
        </pc:sldMkLst>
        <pc:spChg chg="del">
          <ac:chgData name="Justin Hart" userId="d8afe32321254751" providerId="LiveId" clId="{C8D0A9B8-8DFB-4B1D-B9AC-9513233CE306}" dt="2022-11-30T00:09:24.094" v="2228" actId="478"/>
          <ac:spMkLst>
            <pc:docMk/>
            <pc:sldMk cId="1381215620" sldId="2433"/>
            <ac:spMk id="2" creationId="{3886D5C6-B025-8AC1-FA75-B8C0DACE13BD}"/>
          </ac:spMkLst>
        </pc:spChg>
        <pc:spChg chg="mod">
          <ac:chgData name="Justin Hart" userId="d8afe32321254751" providerId="LiveId" clId="{C8D0A9B8-8DFB-4B1D-B9AC-9513233CE306}" dt="2022-11-30T00:10:46.408" v="2252" actId="1076"/>
          <ac:spMkLst>
            <pc:docMk/>
            <pc:sldMk cId="1381215620" sldId="2433"/>
            <ac:spMk id="7" creationId="{2D010090-828C-CE4B-9EEC-6DD9B5086F8B}"/>
          </ac:spMkLst>
        </pc:spChg>
        <pc:picChg chg="add del mod">
          <ac:chgData name="Justin Hart" userId="d8afe32321254751" providerId="LiveId" clId="{C8D0A9B8-8DFB-4B1D-B9AC-9513233CE306}" dt="2022-11-30T04:03:39.125" v="2562" actId="478"/>
          <ac:picMkLst>
            <pc:docMk/>
            <pc:sldMk cId="1381215620" sldId="2433"/>
            <ac:picMk id="4" creationId="{725D3C1D-32C1-B737-5B6F-34E421A517D7}"/>
          </ac:picMkLst>
        </pc:picChg>
        <pc:picChg chg="add del mod">
          <ac:chgData name="Justin Hart" userId="d8afe32321254751" providerId="LiveId" clId="{C8D0A9B8-8DFB-4B1D-B9AC-9513233CE306}" dt="2022-11-30T04:03:39.536" v="2563" actId="478"/>
          <ac:picMkLst>
            <pc:docMk/>
            <pc:sldMk cId="1381215620" sldId="2433"/>
            <ac:picMk id="8" creationId="{1AD05F24-A915-5948-BEE8-013A293777A6}"/>
          </ac:picMkLst>
        </pc:picChg>
        <pc:picChg chg="add del mod">
          <ac:chgData name="Justin Hart" userId="d8afe32321254751" providerId="LiveId" clId="{C8D0A9B8-8DFB-4B1D-B9AC-9513233CE306}" dt="2022-11-30T04:03:40.599" v="2565" actId="478"/>
          <ac:picMkLst>
            <pc:docMk/>
            <pc:sldMk cId="1381215620" sldId="2433"/>
            <ac:picMk id="10" creationId="{49DF538F-D22B-2E60-8CE2-DD432FBA5F83}"/>
          </ac:picMkLst>
        </pc:picChg>
        <pc:picChg chg="add del mod">
          <ac:chgData name="Justin Hart" userId="d8afe32321254751" providerId="LiveId" clId="{C8D0A9B8-8DFB-4B1D-B9AC-9513233CE306}" dt="2022-11-30T04:03:40.036" v="2564" actId="478"/>
          <ac:picMkLst>
            <pc:docMk/>
            <pc:sldMk cId="1381215620" sldId="2433"/>
            <ac:picMk id="12" creationId="{258511FA-2AE9-6060-77F6-84C273BAAEC1}"/>
          </ac:picMkLst>
        </pc:picChg>
        <pc:picChg chg="add mod">
          <ac:chgData name="Justin Hart" userId="d8afe32321254751" providerId="LiveId" clId="{C8D0A9B8-8DFB-4B1D-B9AC-9513233CE306}" dt="2022-11-30T04:08:41.473" v="2577" actId="1076"/>
          <ac:picMkLst>
            <pc:docMk/>
            <pc:sldMk cId="1381215620" sldId="2433"/>
            <ac:picMk id="15" creationId="{61B9326F-0CDC-08A8-3D2E-9A9D24D0E82D}"/>
          </ac:picMkLst>
        </pc:picChg>
        <pc:picChg chg="add mod">
          <ac:chgData name="Justin Hart" userId="d8afe32321254751" providerId="LiveId" clId="{C8D0A9B8-8DFB-4B1D-B9AC-9513233CE306}" dt="2022-11-30T04:08:47.821" v="2580" actId="14100"/>
          <ac:picMkLst>
            <pc:docMk/>
            <pc:sldMk cId="1381215620" sldId="2433"/>
            <ac:picMk id="17" creationId="{29C437CB-3C74-41F8-9E10-A67BB255F4D5}"/>
          </ac:picMkLst>
        </pc:picChg>
        <pc:picChg chg="add del mod">
          <ac:chgData name="Justin Hart" userId="d8afe32321254751" providerId="LiveId" clId="{C8D0A9B8-8DFB-4B1D-B9AC-9513233CE306}" dt="2022-11-30T04:57:05.919" v="2781" actId="478"/>
          <ac:picMkLst>
            <pc:docMk/>
            <pc:sldMk cId="1381215620" sldId="2433"/>
            <ac:picMk id="19" creationId="{3DBAD8B1-A225-9D7E-54E3-A1809F1622B5}"/>
          </ac:picMkLst>
        </pc:picChg>
        <pc:picChg chg="add del mod">
          <ac:chgData name="Justin Hart" userId="d8afe32321254751" providerId="LiveId" clId="{C8D0A9B8-8DFB-4B1D-B9AC-9513233CE306}" dt="2022-11-30T04:57:05.517" v="2780" actId="478"/>
          <ac:picMkLst>
            <pc:docMk/>
            <pc:sldMk cId="1381215620" sldId="2433"/>
            <ac:picMk id="21" creationId="{8949BECE-EBAE-409C-7298-7079ABE3312D}"/>
          </ac:picMkLst>
        </pc:picChg>
        <pc:picChg chg="add mod">
          <ac:chgData name="Justin Hart" userId="d8afe32321254751" providerId="LiveId" clId="{C8D0A9B8-8DFB-4B1D-B9AC-9513233CE306}" dt="2022-11-30T05:02:50.292" v="2814" actId="1076"/>
          <ac:picMkLst>
            <pc:docMk/>
            <pc:sldMk cId="1381215620" sldId="2433"/>
            <ac:picMk id="23" creationId="{AA3627FF-2AFF-C189-CAE1-FC9364ED6F91}"/>
          </ac:picMkLst>
        </pc:picChg>
        <pc:picChg chg="add mod">
          <ac:chgData name="Justin Hart" userId="d8afe32321254751" providerId="LiveId" clId="{C8D0A9B8-8DFB-4B1D-B9AC-9513233CE306}" dt="2022-11-30T05:03:14.761" v="2818" actId="1076"/>
          <ac:picMkLst>
            <pc:docMk/>
            <pc:sldMk cId="1381215620" sldId="2433"/>
            <ac:picMk id="25" creationId="{B0443E3B-46EA-8843-A4EC-FA94807007A2}"/>
          </ac:picMkLst>
        </pc:picChg>
        <pc:cxnChg chg="add mod">
          <ac:chgData name="Justin Hart" userId="d8afe32321254751" providerId="LiveId" clId="{C8D0A9B8-8DFB-4B1D-B9AC-9513233CE306}" dt="2022-11-30T00:11:59.776" v="2271" actId="1076"/>
          <ac:cxnSpMkLst>
            <pc:docMk/>
            <pc:sldMk cId="1381215620" sldId="2433"/>
            <ac:cxnSpMk id="13" creationId="{6D3389ED-A3F9-6F60-91E0-A24CC7A98095}"/>
          </ac:cxnSpMkLst>
        </pc:cxnChg>
      </pc:sldChg>
      <pc:sldChg chg="addSp modSp add mod ord">
        <pc:chgData name="Justin Hart" userId="d8afe32321254751" providerId="LiveId" clId="{C8D0A9B8-8DFB-4B1D-B9AC-9513233CE306}" dt="2022-11-30T05:27:50.170" v="3638" actId="1076"/>
        <pc:sldMkLst>
          <pc:docMk/>
          <pc:sldMk cId="12367329" sldId="2434"/>
        </pc:sldMkLst>
        <pc:spChg chg="mod">
          <ac:chgData name="Justin Hart" userId="d8afe32321254751" providerId="LiveId" clId="{C8D0A9B8-8DFB-4B1D-B9AC-9513233CE306}" dt="2022-11-30T05:27:50.170" v="3638" actId="1076"/>
          <ac:spMkLst>
            <pc:docMk/>
            <pc:sldMk cId="12367329" sldId="2434"/>
            <ac:spMk id="2" creationId="{3886D5C6-B025-8AC1-FA75-B8C0DACE13BD}"/>
          </ac:spMkLst>
        </pc:spChg>
        <pc:spChg chg="add mod">
          <ac:chgData name="Justin Hart" userId="d8afe32321254751" providerId="LiveId" clId="{C8D0A9B8-8DFB-4B1D-B9AC-9513233CE306}" dt="2022-11-30T05:27:41.470" v="3637" actId="1076"/>
          <ac:spMkLst>
            <pc:docMk/>
            <pc:sldMk cId="12367329" sldId="2434"/>
            <ac:spMk id="5" creationId="{1047322A-884A-6BCC-32A6-084789D21B6C}"/>
          </ac:spMkLst>
        </pc:spChg>
        <pc:picChg chg="add mod">
          <ac:chgData name="Justin Hart" userId="d8afe32321254751" providerId="LiveId" clId="{C8D0A9B8-8DFB-4B1D-B9AC-9513233CE306}" dt="2022-11-30T05:27:38.443" v="3636" actId="1076"/>
          <ac:picMkLst>
            <pc:docMk/>
            <pc:sldMk cId="12367329" sldId="2434"/>
            <ac:picMk id="4" creationId="{BEC8F184-7687-23AB-FDBC-F8BFC0ABDD60}"/>
          </ac:picMkLst>
        </pc:picChg>
      </pc:sldChg>
    </pc:docChg>
  </pc:docChgLst>
  <pc:docChgLst>
    <pc:chgData name="Justin Hart" userId="d8afe32321254751" providerId="LiveId" clId="{FF441AB2-CD91-4B53-BC4F-55B96BD930E9}"/>
    <pc:docChg chg="modSld modMainMaster">
      <pc:chgData name="Justin Hart" userId="d8afe32321254751" providerId="LiveId" clId="{FF441AB2-CD91-4B53-BC4F-55B96BD930E9}" dt="2022-12-03T17:42:39.316" v="113" actId="14100"/>
      <pc:docMkLst>
        <pc:docMk/>
      </pc:docMkLst>
      <pc:sldChg chg="setBg">
        <pc:chgData name="Justin Hart" userId="d8afe32321254751" providerId="LiveId" clId="{FF441AB2-CD91-4B53-BC4F-55B96BD930E9}" dt="2022-12-03T17:30:26.830" v="67"/>
        <pc:sldMkLst>
          <pc:docMk/>
          <pc:sldMk cId="3243038" sldId="2400"/>
        </pc:sldMkLst>
      </pc:sldChg>
      <pc:sldChg chg="addSp modSp mod">
        <pc:chgData name="Justin Hart" userId="d8afe32321254751" providerId="LiveId" clId="{FF441AB2-CD91-4B53-BC4F-55B96BD930E9}" dt="2022-12-03T17:42:03.683" v="105" actId="14100"/>
        <pc:sldMkLst>
          <pc:docMk/>
          <pc:sldMk cId="3040109191" sldId="2408"/>
        </pc:sldMkLst>
        <pc:spChg chg="add mod">
          <ac:chgData name="Justin Hart" userId="d8afe32321254751" providerId="LiveId" clId="{FF441AB2-CD91-4B53-BC4F-55B96BD930E9}" dt="2022-12-03T17:42:03.683" v="105" actId="14100"/>
          <ac:spMkLst>
            <pc:docMk/>
            <pc:sldMk cId="3040109191" sldId="2408"/>
            <ac:spMk id="2" creationId="{0EDF94A4-7C18-03A2-97E3-4CE857FA37B0}"/>
          </ac:spMkLst>
        </pc:spChg>
      </pc:sldChg>
      <pc:sldChg chg="addSp modSp mod">
        <pc:chgData name="Justin Hart" userId="d8afe32321254751" providerId="LiveId" clId="{FF441AB2-CD91-4B53-BC4F-55B96BD930E9}" dt="2022-12-03T17:41:59.352" v="104" actId="14100"/>
        <pc:sldMkLst>
          <pc:docMk/>
          <pc:sldMk cId="1658849170" sldId="2410"/>
        </pc:sldMkLst>
        <pc:spChg chg="add mod">
          <ac:chgData name="Justin Hart" userId="d8afe32321254751" providerId="LiveId" clId="{FF441AB2-CD91-4B53-BC4F-55B96BD930E9}" dt="2022-12-03T17:41:59.352" v="104" actId="14100"/>
          <ac:spMkLst>
            <pc:docMk/>
            <pc:sldMk cId="1658849170" sldId="2410"/>
            <ac:spMk id="3" creationId="{EAB87569-5E65-BDAA-D5B3-2005790F2C50}"/>
          </ac:spMkLst>
        </pc:spChg>
      </pc:sldChg>
      <pc:sldChg chg="addSp delSp modSp mod setBg">
        <pc:chgData name="Justin Hart" userId="d8afe32321254751" providerId="LiveId" clId="{FF441AB2-CD91-4B53-BC4F-55B96BD930E9}" dt="2022-12-03T17:41:11.318" v="86"/>
        <pc:sldMkLst>
          <pc:docMk/>
          <pc:sldMk cId="3290896293" sldId="2417"/>
        </pc:sldMkLst>
        <pc:spChg chg="add del mod">
          <ac:chgData name="Justin Hart" userId="d8afe32321254751" providerId="LiveId" clId="{FF441AB2-CD91-4B53-BC4F-55B96BD930E9}" dt="2022-12-03T17:36:47.336" v="73"/>
          <ac:spMkLst>
            <pc:docMk/>
            <pc:sldMk cId="3290896293" sldId="2417"/>
            <ac:spMk id="2" creationId="{7E345353-7AC1-03C6-A791-5E6B113CCEA2}"/>
          </ac:spMkLst>
        </pc:spChg>
        <pc:spChg chg="add del mod">
          <ac:chgData name="Justin Hart" userId="d8afe32321254751" providerId="LiveId" clId="{FF441AB2-CD91-4B53-BC4F-55B96BD930E9}" dt="2022-12-03T17:37:04.016" v="76"/>
          <ac:spMkLst>
            <pc:docMk/>
            <pc:sldMk cId="3290896293" sldId="2417"/>
            <ac:spMk id="3" creationId="{FB12E87E-5F1D-0EB0-C7AE-A20C7D6125A7}"/>
          </ac:spMkLst>
        </pc:spChg>
        <pc:spChg chg="add mod">
          <ac:chgData name="Justin Hart" userId="d8afe32321254751" providerId="LiveId" clId="{FF441AB2-CD91-4B53-BC4F-55B96BD930E9}" dt="2022-12-03T17:41:11.318" v="86"/>
          <ac:spMkLst>
            <pc:docMk/>
            <pc:sldMk cId="3290896293" sldId="2417"/>
            <ac:spMk id="4" creationId="{3E059CE5-96BE-9B17-EA71-72C5DBE3F2E5}"/>
          </ac:spMkLst>
        </pc:spChg>
      </pc:sldChg>
      <pc:sldChg chg="addSp modSp mod">
        <pc:chgData name="Justin Hart" userId="d8afe32321254751" providerId="LiveId" clId="{FF441AB2-CD91-4B53-BC4F-55B96BD930E9}" dt="2022-12-03T17:42:39.316" v="113" actId="14100"/>
        <pc:sldMkLst>
          <pc:docMk/>
          <pc:sldMk cId="1580697419" sldId="2419"/>
        </pc:sldMkLst>
        <pc:spChg chg="add mod">
          <ac:chgData name="Justin Hart" userId="d8afe32321254751" providerId="LiveId" clId="{FF441AB2-CD91-4B53-BC4F-55B96BD930E9}" dt="2022-12-03T17:42:39.316" v="113" actId="14100"/>
          <ac:spMkLst>
            <pc:docMk/>
            <pc:sldMk cId="1580697419" sldId="2419"/>
            <ac:spMk id="3" creationId="{78C27FC2-9F39-B53F-1EA5-08A3005964F2}"/>
          </ac:spMkLst>
        </pc:spChg>
      </pc:sldChg>
      <pc:sldChg chg="addSp modSp mod">
        <pc:chgData name="Justin Hart" userId="d8afe32321254751" providerId="LiveId" clId="{FF441AB2-CD91-4B53-BC4F-55B96BD930E9}" dt="2022-12-03T17:42:07.751" v="106" actId="14100"/>
        <pc:sldMkLst>
          <pc:docMk/>
          <pc:sldMk cId="2920822131" sldId="2421"/>
        </pc:sldMkLst>
        <pc:spChg chg="add mod">
          <ac:chgData name="Justin Hart" userId="d8afe32321254751" providerId="LiveId" clId="{FF441AB2-CD91-4B53-BC4F-55B96BD930E9}" dt="2022-12-03T17:42:07.751" v="106" actId="14100"/>
          <ac:spMkLst>
            <pc:docMk/>
            <pc:sldMk cId="2920822131" sldId="2421"/>
            <ac:spMk id="3" creationId="{85C740F2-DE52-52F9-121E-540BA78B0CB1}"/>
          </ac:spMkLst>
        </pc:spChg>
      </pc:sldChg>
      <pc:sldChg chg="addSp modSp">
        <pc:chgData name="Justin Hart" userId="d8afe32321254751" providerId="LiveId" clId="{FF441AB2-CD91-4B53-BC4F-55B96BD930E9}" dt="2022-12-03T17:41:25.638" v="87"/>
        <pc:sldMkLst>
          <pc:docMk/>
          <pc:sldMk cId="1902133018" sldId="2422"/>
        </pc:sldMkLst>
        <pc:spChg chg="add mod">
          <ac:chgData name="Justin Hart" userId="d8afe32321254751" providerId="LiveId" clId="{FF441AB2-CD91-4B53-BC4F-55B96BD930E9}" dt="2022-12-03T17:41:25.638" v="87"/>
          <ac:spMkLst>
            <pc:docMk/>
            <pc:sldMk cId="1902133018" sldId="2422"/>
            <ac:spMk id="3" creationId="{C1A9FD25-81A5-8702-CB3C-EF6909A2237B}"/>
          </ac:spMkLst>
        </pc:spChg>
      </pc:sldChg>
      <pc:sldChg chg="addSp modSp">
        <pc:chgData name="Justin Hart" userId="d8afe32321254751" providerId="LiveId" clId="{FF441AB2-CD91-4B53-BC4F-55B96BD930E9}" dt="2022-12-03T17:41:27.120" v="88"/>
        <pc:sldMkLst>
          <pc:docMk/>
          <pc:sldMk cId="1886675655" sldId="2423"/>
        </pc:sldMkLst>
        <pc:spChg chg="add mod">
          <ac:chgData name="Justin Hart" userId="d8afe32321254751" providerId="LiveId" clId="{FF441AB2-CD91-4B53-BC4F-55B96BD930E9}" dt="2022-12-03T17:41:27.120" v="88"/>
          <ac:spMkLst>
            <pc:docMk/>
            <pc:sldMk cId="1886675655" sldId="2423"/>
            <ac:spMk id="3" creationId="{A992A9D1-DC66-D83B-36BF-51615901F6F0}"/>
          </ac:spMkLst>
        </pc:spChg>
      </pc:sldChg>
      <pc:sldChg chg="addSp modSp">
        <pc:chgData name="Justin Hart" userId="d8afe32321254751" providerId="LiveId" clId="{FF441AB2-CD91-4B53-BC4F-55B96BD930E9}" dt="2022-12-03T17:41:28.553" v="89"/>
        <pc:sldMkLst>
          <pc:docMk/>
          <pc:sldMk cId="4233652127" sldId="2424"/>
        </pc:sldMkLst>
        <pc:spChg chg="add mod">
          <ac:chgData name="Justin Hart" userId="d8afe32321254751" providerId="LiveId" clId="{FF441AB2-CD91-4B53-BC4F-55B96BD930E9}" dt="2022-12-03T17:41:28.553" v="89"/>
          <ac:spMkLst>
            <pc:docMk/>
            <pc:sldMk cId="4233652127" sldId="2424"/>
            <ac:spMk id="2" creationId="{9F852271-C441-9CDD-C740-E7BA48CF6353}"/>
          </ac:spMkLst>
        </pc:spChg>
      </pc:sldChg>
      <pc:sldChg chg="addSp modSp mod">
        <pc:chgData name="Justin Hart" userId="d8afe32321254751" providerId="LiveId" clId="{FF441AB2-CD91-4B53-BC4F-55B96BD930E9}" dt="2022-12-03T17:42:11.312" v="107" actId="14100"/>
        <pc:sldMkLst>
          <pc:docMk/>
          <pc:sldMk cId="707138121" sldId="2427"/>
        </pc:sldMkLst>
        <pc:spChg chg="add mod">
          <ac:chgData name="Justin Hart" userId="d8afe32321254751" providerId="LiveId" clId="{FF441AB2-CD91-4B53-BC4F-55B96BD930E9}" dt="2022-12-03T17:42:11.312" v="107" actId="14100"/>
          <ac:spMkLst>
            <pc:docMk/>
            <pc:sldMk cId="707138121" sldId="2427"/>
            <ac:spMk id="2" creationId="{540CAB5C-B805-5E5C-39B7-09CCF3C66838}"/>
          </ac:spMkLst>
        </pc:spChg>
      </pc:sldChg>
      <pc:sldChg chg="addSp modSp mod">
        <pc:chgData name="Justin Hart" userId="d8afe32321254751" providerId="LiveId" clId="{FF441AB2-CD91-4B53-BC4F-55B96BD930E9}" dt="2022-12-03T17:42:15.581" v="108" actId="14100"/>
        <pc:sldMkLst>
          <pc:docMk/>
          <pc:sldMk cId="3825933417" sldId="2428"/>
        </pc:sldMkLst>
        <pc:spChg chg="add mod">
          <ac:chgData name="Justin Hart" userId="d8afe32321254751" providerId="LiveId" clId="{FF441AB2-CD91-4B53-BC4F-55B96BD930E9}" dt="2022-12-03T17:42:15.581" v="108" actId="14100"/>
          <ac:spMkLst>
            <pc:docMk/>
            <pc:sldMk cId="3825933417" sldId="2428"/>
            <ac:spMk id="2" creationId="{BB6484EE-8691-BE86-0737-597D505704F1}"/>
          </ac:spMkLst>
        </pc:spChg>
      </pc:sldChg>
      <pc:sldChg chg="addSp modSp mod">
        <pc:chgData name="Justin Hart" userId="d8afe32321254751" providerId="LiveId" clId="{FF441AB2-CD91-4B53-BC4F-55B96BD930E9}" dt="2022-12-03T17:42:35.733" v="112" actId="14100"/>
        <pc:sldMkLst>
          <pc:docMk/>
          <pc:sldMk cId="2328363960" sldId="2429"/>
        </pc:sldMkLst>
        <pc:spChg chg="add mod">
          <ac:chgData name="Justin Hart" userId="d8afe32321254751" providerId="LiveId" clId="{FF441AB2-CD91-4B53-BC4F-55B96BD930E9}" dt="2022-12-03T17:42:35.733" v="112" actId="14100"/>
          <ac:spMkLst>
            <pc:docMk/>
            <pc:sldMk cId="2328363960" sldId="2429"/>
            <ac:spMk id="2" creationId="{0E723F65-BF2E-053B-63C6-FEC85CA00087}"/>
          </ac:spMkLst>
        </pc:spChg>
      </pc:sldChg>
      <pc:sldChg chg="addSp modSp mod">
        <pc:chgData name="Justin Hart" userId="d8afe32321254751" providerId="LiveId" clId="{FF441AB2-CD91-4B53-BC4F-55B96BD930E9}" dt="2022-12-03T17:42:26.163" v="110" actId="14100"/>
        <pc:sldMkLst>
          <pc:docMk/>
          <pc:sldMk cId="204474411" sldId="2430"/>
        </pc:sldMkLst>
        <pc:spChg chg="add mod">
          <ac:chgData name="Justin Hart" userId="d8afe32321254751" providerId="LiveId" clId="{FF441AB2-CD91-4B53-BC4F-55B96BD930E9}" dt="2022-12-03T17:42:26.163" v="110" actId="14100"/>
          <ac:spMkLst>
            <pc:docMk/>
            <pc:sldMk cId="204474411" sldId="2430"/>
            <ac:spMk id="5" creationId="{28BA571C-EC24-5179-EE6B-69519F36F292}"/>
          </ac:spMkLst>
        </pc:spChg>
      </pc:sldChg>
      <pc:sldChg chg="addSp modSp mod">
        <pc:chgData name="Justin Hart" userId="d8afe32321254751" providerId="LiveId" clId="{FF441AB2-CD91-4B53-BC4F-55B96BD930E9}" dt="2022-12-03T17:42:30.839" v="111" actId="14100"/>
        <pc:sldMkLst>
          <pc:docMk/>
          <pc:sldMk cId="1381215620" sldId="2433"/>
        </pc:sldMkLst>
        <pc:spChg chg="add mod">
          <ac:chgData name="Justin Hart" userId="d8afe32321254751" providerId="LiveId" clId="{FF441AB2-CD91-4B53-BC4F-55B96BD930E9}" dt="2022-12-03T17:42:30.839" v="111" actId="14100"/>
          <ac:spMkLst>
            <pc:docMk/>
            <pc:sldMk cId="1381215620" sldId="2433"/>
            <ac:spMk id="8" creationId="{C5EC0C6A-14D8-CE03-487E-774B95760D72}"/>
          </ac:spMkLst>
        </pc:spChg>
      </pc:sldChg>
      <pc:sldChg chg="addSp modSp">
        <pc:chgData name="Justin Hart" userId="d8afe32321254751" providerId="LiveId" clId="{FF441AB2-CD91-4B53-BC4F-55B96BD930E9}" dt="2022-12-03T17:41:36.651" v="93"/>
        <pc:sldMkLst>
          <pc:docMk/>
          <pc:sldMk cId="12367329" sldId="2434"/>
        </pc:sldMkLst>
        <pc:spChg chg="add mod">
          <ac:chgData name="Justin Hart" userId="d8afe32321254751" providerId="LiveId" clId="{FF441AB2-CD91-4B53-BC4F-55B96BD930E9}" dt="2022-12-03T17:41:36.651" v="93"/>
          <ac:spMkLst>
            <pc:docMk/>
            <pc:sldMk cId="12367329" sldId="2434"/>
            <ac:spMk id="2" creationId="{350326BC-9DF6-CE5B-BE48-E1DD3612D2B3}"/>
          </ac:spMkLst>
        </pc:spChg>
      </pc:sldChg>
      <pc:sldChg chg="addSp modSp">
        <pc:chgData name="Justin Hart" userId="d8afe32321254751" providerId="LiveId" clId="{FF441AB2-CD91-4B53-BC4F-55B96BD930E9}" dt="2022-12-03T17:41:29.986" v="90"/>
        <pc:sldMkLst>
          <pc:docMk/>
          <pc:sldMk cId="3220908367" sldId="2436"/>
        </pc:sldMkLst>
        <pc:spChg chg="add mod">
          <ac:chgData name="Justin Hart" userId="d8afe32321254751" providerId="LiveId" clId="{FF441AB2-CD91-4B53-BC4F-55B96BD930E9}" dt="2022-12-03T17:41:29.986" v="90"/>
          <ac:spMkLst>
            <pc:docMk/>
            <pc:sldMk cId="3220908367" sldId="2436"/>
            <ac:spMk id="2" creationId="{2CB5B645-8527-DFF8-BB2D-CA40507D8DD4}"/>
          </ac:spMkLst>
        </pc:spChg>
      </pc:sldChg>
      <pc:sldChg chg="addSp modSp">
        <pc:chgData name="Justin Hart" userId="d8afe32321254751" providerId="LiveId" clId="{FF441AB2-CD91-4B53-BC4F-55B96BD930E9}" dt="2022-12-03T17:41:33.149" v="92"/>
        <pc:sldMkLst>
          <pc:docMk/>
          <pc:sldMk cId="226099162" sldId="2437"/>
        </pc:sldMkLst>
        <pc:spChg chg="add mod">
          <ac:chgData name="Justin Hart" userId="d8afe32321254751" providerId="LiveId" clId="{FF441AB2-CD91-4B53-BC4F-55B96BD930E9}" dt="2022-12-03T17:41:33.149" v="92"/>
          <ac:spMkLst>
            <pc:docMk/>
            <pc:sldMk cId="226099162" sldId="2437"/>
            <ac:spMk id="3" creationId="{62C0E067-8D22-38A1-CA6F-C8F3E8A0DBAE}"/>
          </ac:spMkLst>
        </pc:spChg>
      </pc:sldChg>
      <pc:sldChg chg="addSp modSp">
        <pc:chgData name="Justin Hart" userId="d8afe32321254751" providerId="LiveId" clId="{FF441AB2-CD91-4B53-BC4F-55B96BD930E9}" dt="2022-12-03T17:41:31.392" v="91"/>
        <pc:sldMkLst>
          <pc:docMk/>
          <pc:sldMk cId="715831468" sldId="2438"/>
        </pc:sldMkLst>
        <pc:spChg chg="add mod">
          <ac:chgData name="Justin Hart" userId="d8afe32321254751" providerId="LiveId" clId="{FF441AB2-CD91-4B53-BC4F-55B96BD930E9}" dt="2022-12-03T17:41:31.392" v="91"/>
          <ac:spMkLst>
            <pc:docMk/>
            <pc:sldMk cId="715831468" sldId="2438"/>
            <ac:spMk id="9" creationId="{E93BECD2-9EEF-3B68-6773-89C151209B4D}"/>
          </ac:spMkLst>
        </pc:spChg>
      </pc:sldChg>
      <pc:sldChg chg="addSp modSp mod">
        <pc:chgData name="Justin Hart" userId="d8afe32321254751" providerId="LiveId" clId="{FF441AB2-CD91-4B53-BC4F-55B96BD930E9}" dt="2022-12-03T17:42:19.898" v="109" actId="14100"/>
        <pc:sldMkLst>
          <pc:docMk/>
          <pc:sldMk cId="1063550890" sldId="2439"/>
        </pc:sldMkLst>
        <pc:spChg chg="add mod">
          <ac:chgData name="Justin Hart" userId="d8afe32321254751" providerId="LiveId" clId="{FF441AB2-CD91-4B53-BC4F-55B96BD930E9}" dt="2022-12-03T17:42:19.898" v="109" actId="14100"/>
          <ac:spMkLst>
            <pc:docMk/>
            <pc:sldMk cId="1063550890" sldId="2439"/>
            <ac:spMk id="9" creationId="{BFB6CB4F-1D23-0090-36DE-632B9F33E784}"/>
          </ac:spMkLst>
        </pc:spChg>
      </pc:sldChg>
      <pc:sldMasterChg chg="setBg modSldLayout">
        <pc:chgData name="Justin Hart" userId="d8afe32321254751" providerId="LiveId" clId="{FF441AB2-CD91-4B53-BC4F-55B96BD930E9}" dt="2022-12-03T17:30:28.060" v="68"/>
        <pc:sldMasterMkLst>
          <pc:docMk/>
          <pc:sldMasterMk cId="823054443" sldId="2147483713"/>
        </pc:sldMasterMkLst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765287705" sldId="2147483661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576801121" sldId="2147483662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027750296" sldId="2147483665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125125600" sldId="2147483684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721547029" sldId="2147483692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764434884" sldId="2147483693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408161806" sldId="2147483694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481178482" sldId="2147483704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601865714" sldId="2147483705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650815830" sldId="2147483708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077122731" sldId="2147483709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631722642" sldId="2147483710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716098316" sldId="2147483711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023044196" sldId="2147483712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428357913" sldId="2147483714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342202857" sldId="2147483715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89623824" sldId="2147483716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244863012" sldId="2147483717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26186432" sldId="2147483718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806474063" sldId="2147483719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344132879" sldId="2147483720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4232728051" sldId="2147483721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895509146" sldId="2147483722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105586735" sldId="2147483723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192215773" sldId="2147483724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799813028" sldId="2147483725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613250112" sldId="2147483726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439997182" sldId="2147483727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983357400" sldId="2147483728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212463197" sldId="2147483729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35206154" sldId="2147483730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752416687" sldId="2147483731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81527958" sldId="2147483732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065776705" sldId="2147483733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61078261" sldId="2147483734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485005770" sldId="2147483735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056097502" sldId="2147483736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82145434" sldId="2147483738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424825461" sldId="2147483739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604281275" sldId="2147483740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383358671" sldId="2147483741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396573929" sldId="2147483742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565165151" sldId="2147483743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310954525" sldId="2147483744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708929269" sldId="2147483745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263509397" sldId="2147483746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633759713" sldId="2147483747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962077758" sldId="2147483748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694824652" sldId="2147483749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868570294" sldId="2147483750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707559889" sldId="2147483751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927133959" sldId="2147483752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1817386015" sldId="2147483753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69904726" sldId="2147483754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394824485" sldId="2147483757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39212639" sldId="2147483758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038184804" sldId="2147483759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353810065" sldId="2147483761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2312323556" sldId="2147483762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991375597" sldId="2147483763"/>
          </pc:sldLayoutMkLst>
        </pc:sldLayoutChg>
        <pc:sldLayoutChg chg="setBg">
          <pc:chgData name="Justin Hart" userId="d8afe32321254751" providerId="LiveId" clId="{FF441AB2-CD91-4B53-BC4F-55B96BD930E9}" dt="2022-12-03T17:30:28.060" v="68"/>
          <pc:sldLayoutMkLst>
            <pc:docMk/>
            <pc:sldMasterMk cId="823054443" sldId="2147483713"/>
            <pc:sldLayoutMk cId="3616574549" sldId="2147483764"/>
          </pc:sldLayoutMkLst>
        </pc:sldLayoutChg>
      </pc:sldMasterChg>
    </pc:docChg>
  </pc:docChgLst>
  <pc:docChgLst>
    <pc:chgData name="Alexander Khair" userId="8e09ef305265ffb4" providerId="LiveId" clId="{14BD5C8C-A2D4-46F8-9F4E-C0F889442BEC}"/>
    <pc:docChg chg="undo custSel addSld delSld modSld modSection">
      <pc:chgData name="Alexander Khair" userId="8e09ef305265ffb4" providerId="LiveId" clId="{14BD5C8C-A2D4-46F8-9F4E-C0F889442BEC}" dt="2022-12-01T16:44:40.719" v="10238" actId="20577"/>
      <pc:docMkLst>
        <pc:docMk/>
      </pc:docMkLst>
      <pc:sldChg chg="del">
        <pc:chgData name="Alexander Khair" userId="8e09ef305265ffb4" providerId="LiveId" clId="{14BD5C8C-A2D4-46F8-9F4E-C0F889442BEC}" dt="2022-12-01T05:23:59.074" v="944" actId="2696"/>
        <pc:sldMkLst>
          <pc:docMk/>
          <pc:sldMk cId="1229108666" sldId="2405"/>
        </pc:sldMkLst>
      </pc:sldChg>
      <pc:sldChg chg="modSp mod">
        <pc:chgData name="Alexander Khair" userId="8e09ef305265ffb4" providerId="LiveId" clId="{14BD5C8C-A2D4-46F8-9F4E-C0F889442BEC}" dt="2022-12-01T07:57:23.972" v="6542" actId="1076"/>
        <pc:sldMkLst>
          <pc:docMk/>
          <pc:sldMk cId="1658849170" sldId="2410"/>
        </pc:sldMkLst>
        <pc:spChg chg="mod">
          <ac:chgData name="Alexander Khair" userId="8e09ef305265ffb4" providerId="LiveId" clId="{14BD5C8C-A2D4-46F8-9F4E-C0F889442BEC}" dt="2022-12-01T07:57:23.972" v="6542" actId="1076"/>
          <ac:spMkLst>
            <pc:docMk/>
            <pc:sldMk cId="1658849170" sldId="2410"/>
            <ac:spMk id="2" creationId="{1A70DAC4-FBC3-49BB-B1AF-15903252411F}"/>
          </ac:spMkLst>
        </pc:spChg>
      </pc:sldChg>
      <pc:sldChg chg="modSp mod">
        <pc:chgData name="Alexander Khair" userId="8e09ef305265ffb4" providerId="LiveId" clId="{14BD5C8C-A2D4-46F8-9F4E-C0F889442BEC}" dt="2022-12-01T08:24:56.159" v="9615" actId="948"/>
        <pc:sldMkLst>
          <pc:docMk/>
          <pc:sldMk cId="3290896293" sldId="2417"/>
        </pc:sldMkLst>
        <pc:spChg chg="mod">
          <ac:chgData name="Alexander Khair" userId="8e09ef305265ffb4" providerId="LiveId" clId="{14BD5C8C-A2D4-46F8-9F4E-C0F889442BEC}" dt="2022-12-01T08:24:56.159" v="9615" actId="948"/>
          <ac:spMkLst>
            <pc:docMk/>
            <pc:sldMk cId="3290896293" sldId="2417"/>
            <ac:spMk id="6" creationId="{4177EFDC-0E1C-C147-8832-A93008F4E010}"/>
          </ac:spMkLst>
        </pc:spChg>
      </pc:sldChg>
      <pc:sldChg chg="addSp delSp modSp mod">
        <pc:chgData name="Alexander Khair" userId="8e09ef305265ffb4" providerId="LiveId" clId="{14BD5C8C-A2D4-46F8-9F4E-C0F889442BEC}" dt="2022-12-01T07:29:51.786" v="4667" actId="20577"/>
        <pc:sldMkLst>
          <pc:docMk/>
          <pc:sldMk cId="1580697419" sldId="2419"/>
        </pc:sldMkLst>
        <pc:spChg chg="add mod">
          <ac:chgData name="Alexander Khair" userId="8e09ef305265ffb4" providerId="LiveId" clId="{14BD5C8C-A2D4-46F8-9F4E-C0F889442BEC}" dt="2022-12-01T07:28:07.991" v="4585" actId="1076"/>
          <ac:spMkLst>
            <pc:docMk/>
            <pc:sldMk cId="1580697419" sldId="2419"/>
            <ac:spMk id="2" creationId="{F39123CA-6C7E-6F92-9EEB-0EFE3DFF1383}"/>
          </ac:spMkLst>
        </pc:spChg>
        <pc:spChg chg="del mod">
          <ac:chgData name="Alexander Khair" userId="8e09ef305265ffb4" providerId="LiveId" clId="{14BD5C8C-A2D4-46F8-9F4E-C0F889442BEC}" dt="2022-12-01T07:25:39.546" v="4554" actId="478"/>
          <ac:spMkLst>
            <pc:docMk/>
            <pc:sldMk cId="1580697419" sldId="2419"/>
            <ac:spMk id="6" creationId="{4177EFDC-0E1C-C147-8832-A93008F4E010}"/>
          </ac:spMkLst>
        </pc:spChg>
        <pc:spChg chg="mod">
          <ac:chgData name="Alexander Khair" userId="8e09ef305265ffb4" providerId="LiveId" clId="{14BD5C8C-A2D4-46F8-9F4E-C0F889442BEC}" dt="2022-12-01T07:29:51.786" v="4667" actId="20577"/>
          <ac:spMkLst>
            <pc:docMk/>
            <pc:sldMk cId="1580697419" sldId="2419"/>
            <ac:spMk id="7" creationId="{2D010090-828C-CE4B-9EEC-6DD9B5086F8B}"/>
          </ac:spMkLst>
        </pc:spChg>
        <pc:spChg chg="mod">
          <ac:chgData name="Alexander Khair" userId="8e09ef305265ffb4" providerId="LiveId" clId="{14BD5C8C-A2D4-46F8-9F4E-C0F889442BEC}" dt="2022-12-01T07:28:04.404" v="4584" actId="1076"/>
          <ac:spMkLst>
            <pc:docMk/>
            <pc:sldMk cId="1580697419" sldId="2419"/>
            <ac:spMk id="11" creationId="{3D0040A4-17B0-AC04-B0CB-32CE31720D7E}"/>
          </ac:spMkLst>
        </pc:spChg>
        <pc:spChg chg="mod">
          <ac:chgData name="Alexander Khair" userId="8e09ef305265ffb4" providerId="LiveId" clId="{14BD5C8C-A2D4-46F8-9F4E-C0F889442BEC}" dt="2022-12-01T07:27:57.280" v="4583" actId="1076"/>
          <ac:spMkLst>
            <pc:docMk/>
            <pc:sldMk cId="1580697419" sldId="2419"/>
            <ac:spMk id="12" creationId="{29FE3B6B-1429-F406-F49F-24B1520EBA17}"/>
          </ac:spMkLst>
        </pc:spChg>
        <pc:picChg chg="mod">
          <ac:chgData name="Alexander Khair" userId="8e09ef305265ffb4" providerId="LiveId" clId="{14BD5C8C-A2D4-46F8-9F4E-C0F889442BEC}" dt="2022-12-01T07:27:47.512" v="4581" actId="1076"/>
          <ac:picMkLst>
            <pc:docMk/>
            <pc:sldMk cId="1580697419" sldId="2419"/>
            <ac:picMk id="16" creationId="{030CB7B6-C696-CF75-E31E-822BA5ADF728}"/>
          </ac:picMkLst>
        </pc:picChg>
        <pc:picChg chg="mod">
          <ac:chgData name="Alexander Khair" userId="8e09ef305265ffb4" providerId="LiveId" clId="{14BD5C8C-A2D4-46F8-9F4E-C0F889442BEC}" dt="2022-12-01T07:27:51.460" v="4582" actId="1076"/>
          <ac:picMkLst>
            <pc:docMk/>
            <pc:sldMk cId="1580697419" sldId="2419"/>
            <ac:picMk id="18" creationId="{80B70A38-FE54-15AC-D87C-CBC6F52A4713}"/>
          </ac:picMkLst>
        </pc:picChg>
      </pc:sldChg>
      <pc:sldChg chg="addSp delSp modSp mod">
        <pc:chgData name="Alexander Khair" userId="8e09ef305265ffb4" providerId="LiveId" clId="{14BD5C8C-A2D4-46F8-9F4E-C0F889442BEC}" dt="2022-12-01T16:44:40.719" v="10238" actId="20577"/>
        <pc:sldMkLst>
          <pc:docMk/>
          <pc:sldMk cId="2920822131" sldId="2421"/>
        </pc:sldMkLst>
        <pc:spChg chg="add mod">
          <ac:chgData name="Alexander Khair" userId="8e09ef305265ffb4" providerId="LiveId" clId="{14BD5C8C-A2D4-46F8-9F4E-C0F889442BEC}" dt="2022-12-01T16:44:40.719" v="10238" actId="20577"/>
          <ac:spMkLst>
            <pc:docMk/>
            <pc:sldMk cId="2920822131" sldId="2421"/>
            <ac:spMk id="2" creationId="{65139D3C-64D9-0F9B-2AE8-8E93A4AABAFB}"/>
          </ac:spMkLst>
        </pc:spChg>
        <pc:spChg chg="del mod">
          <ac:chgData name="Alexander Khair" userId="8e09ef305265ffb4" providerId="LiveId" clId="{14BD5C8C-A2D4-46F8-9F4E-C0F889442BEC}" dt="2022-12-01T08:24:28.505" v="9611" actId="478"/>
          <ac:spMkLst>
            <pc:docMk/>
            <pc:sldMk cId="2920822131" sldId="2421"/>
            <ac:spMk id="6" creationId="{4177EFDC-0E1C-C147-8832-A93008F4E010}"/>
          </ac:spMkLst>
        </pc:spChg>
      </pc:sldChg>
      <pc:sldChg chg="modSp mod">
        <pc:chgData name="Alexander Khair" userId="8e09ef305265ffb4" providerId="LiveId" clId="{14BD5C8C-A2D4-46F8-9F4E-C0F889442BEC}" dt="2022-12-01T08:25:18.484" v="9617" actId="12"/>
        <pc:sldMkLst>
          <pc:docMk/>
          <pc:sldMk cId="1902133018" sldId="2422"/>
        </pc:sldMkLst>
        <pc:spChg chg="mod">
          <ac:chgData name="Alexander Khair" userId="8e09ef305265ffb4" providerId="LiveId" clId="{14BD5C8C-A2D4-46F8-9F4E-C0F889442BEC}" dt="2022-12-01T08:25:18.484" v="9617" actId="12"/>
          <ac:spMkLst>
            <pc:docMk/>
            <pc:sldMk cId="1902133018" sldId="2422"/>
            <ac:spMk id="6" creationId="{4177EFDC-0E1C-C147-8832-A93008F4E010}"/>
          </ac:spMkLst>
        </pc:spChg>
        <pc:picChg chg="mod">
          <ac:chgData name="Alexander Khair" userId="8e09ef305265ffb4" providerId="LiveId" clId="{14BD5C8C-A2D4-46F8-9F4E-C0F889442BEC}" dt="2022-12-01T04:13:42.815" v="3" actId="1076"/>
          <ac:picMkLst>
            <pc:docMk/>
            <pc:sldMk cId="1902133018" sldId="2422"/>
            <ac:picMk id="2" creationId="{1E7EEE99-92C0-8D67-E7DA-6FCF31277652}"/>
          </ac:picMkLst>
        </pc:picChg>
      </pc:sldChg>
      <pc:sldChg chg="addSp delSp modSp mod">
        <pc:chgData name="Alexander Khair" userId="8e09ef305265ffb4" providerId="LiveId" clId="{14BD5C8C-A2D4-46F8-9F4E-C0F889442BEC}" dt="2022-12-01T16:24:40.845" v="9739" actId="20577"/>
        <pc:sldMkLst>
          <pc:docMk/>
          <pc:sldMk cId="1886675655" sldId="2423"/>
        </pc:sldMkLst>
        <pc:spChg chg="add mod">
          <ac:chgData name="Alexander Khair" userId="8e09ef305265ffb4" providerId="LiveId" clId="{14BD5C8C-A2D4-46F8-9F4E-C0F889442BEC}" dt="2022-12-01T16:24:40.845" v="9739" actId="20577"/>
          <ac:spMkLst>
            <pc:docMk/>
            <pc:sldMk cId="1886675655" sldId="2423"/>
            <ac:spMk id="2" creationId="{9B4DAA08-75C8-2B47-946B-DC06FD411BE5}"/>
          </ac:spMkLst>
        </pc:spChg>
        <pc:spChg chg="del mod">
          <ac:chgData name="Alexander Khair" userId="8e09ef305265ffb4" providerId="LiveId" clId="{14BD5C8C-A2D4-46F8-9F4E-C0F889442BEC}" dt="2022-12-01T08:03:09.056" v="7396" actId="478"/>
          <ac:spMkLst>
            <pc:docMk/>
            <pc:sldMk cId="1886675655" sldId="2423"/>
            <ac:spMk id="6" creationId="{4177EFDC-0E1C-C147-8832-A93008F4E010}"/>
          </ac:spMkLst>
        </pc:spChg>
      </pc:sldChg>
      <pc:sldChg chg="addSp delSp modSp mod">
        <pc:chgData name="Alexander Khair" userId="8e09ef305265ffb4" providerId="LiveId" clId="{14BD5C8C-A2D4-46F8-9F4E-C0F889442BEC}" dt="2022-12-01T16:39:53.447" v="9956" actId="14100"/>
        <pc:sldMkLst>
          <pc:docMk/>
          <pc:sldMk cId="4233652127" sldId="2424"/>
        </pc:sldMkLst>
        <pc:spChg chg="add del">
          <ac:chgData name="Alexander Khair" userId="8e09ef305265ffb4" providerId="LiveId" clId="{14BD5C8C-A2D4-46F8-9F4E-C0F889442BEC}" dt="2022-12-01T04:48:10.789" v="34" actId="478"/>
          <ac:spMkLst>
            <pc:docMk/>
            <pc:sldMk cId="4233652127" sldId="2424"/>
            <ac:spMk id="3" creationId="{4E66A3DC-DD57-EE4C-3418-37A20981AC1A}"/>
          </ac:spMkLst>
        </pc:spChg>
        <pc:spChg chg="add mod">
          <ac:chgData name="Alexander Khair" userId="8e09ef305265ffb4" providerId="LiveId" clId="{14BD5C8C-A2D4-46F8-9F4E-C0F889442BEC}" dt="2022-12-01T05:45:04.452" v="1294" actId="1076"/>
          <ac:spMkLst>
            <pc:docMk/>
            <pc:sldMk cId="4233652127" sldId="2424"/>
            <ac:spMk id="4" creationId="{EA78C38A-670D-703A-0D93-F2FAA1271748}"/>
          </ac:spMkLst>
        </pc:spChg>
        <pc:spChg chg="add del mod">
          <ac:chgData name="Alexander Khair" userId="8e09ef305265ffb4" providerId="LiveId" clId="{14BD5C8C-A2D4-46F8-9F4E-C0F889442BEC}" dt="2022-12-01T04:48:47.819" v="43" actId="478"/>
          <ac:spMkLst>
            <pc:docMk/>
            <pc:sldMk cId="4233652127" sldId="2424"/>
            <ac:spMk id="5" creationId="{C7773CA5-4BF2-FCCF-AE67-B28B027ED175}"/>
          </ac:spMkLst>
        </pc:spChg>
        <pc:spChg chg="del mod">
          <ac:chgData name="Alexander Khair" userId="8e09ef305265ffb4" providerId="LiveId" clId="{14BD5C8C-A2D4-46F8-9F4E-C0F889442BEC}" dt="2022-12-01T04:48:54.712" v="46" actId="478"/>
          <ac:spMkLst>
            <pc:docMk/>
            <pc:sldMk cId="4233652127" sldId="2424"/>
            <ac:spMk id="6" creationId="{4177EFDC-0E1C-C147-8832-A93008F4E010}"/>
          </ac:spMkLst>
        </pc:spChg>
        <pc:spChg chg="mod">
          <ac:chgData name="Alexander Khair" userId="8e09ef305265ffb4" providerId="LiveId" clId="{14BD5C8C-A2D4-46F8-9F4E-C0F889442BEC}" dt="2022-12-01T04:48:07.691" v="33" actId="20577"/>
          <ac:spMkLst>
            <pc:docMk/>
            <pc:sldMk cId="4233652127" sldId="2424"/>
            <ac:spMk id="7" creationId="{2D010090-828C-CE4B-9EEC-6DD9B5086F8B}"/>
          </ac:spMkLst>
        </pc:spChg>
        <pc:spChg chg="add del mod">
          <ac:chgData name="Alexander Khair" userId="8e09ef305265ffb4" providerId="LiveId" clId="{14BD5C8C-A2D4-46F8-9F4E-C0F889442BEC}" dt="2022-12-01T04:48:48.981" v="44" actId="478"/>
          <ac:spMkLst>
            <pc:docMk/>
            <pc:sldMk cId="4233652127" sldId="2424"/>
            <ac:spMk id="8" creationId="{A32A841D-5402-F24E-E79E-DB274CFD76C5}"/>
          </ac:spMkLst>
        </pc:spChg>
        <pc:spChg chg="add del mod">
          <ac:chgData name="Alexander Khair" userId="8e09ef305265ffb4" providerId="LiveId" clId="{14BD5C8C-A2D4-46F8-9F4E-C0F889442BEC}" dt="2022-12-01T04:48:44.527" v="39" actId="478"/>
          <ac:spMkLst>
            <pc:docMk/>
            <pc:sldMk cId="4233652127" sldId="2424"/>
            <ac:spMk id="9" creationId="{7B48F58C-5E0F-0A14-C4DB-13E358D1C8B3}"/>
          </ac:spMkLst>
        </pc:spChg>
        <pc:spChg chg="add del mod">
          <ac:chgData name="Alexander Khair" userId="8e09ef305265ffb4" providerId="LiveId" clId="{14BD5C8C-A2D4-46F8-9F4E-C0F889442BEC}" dt="2022-12-01T04:48:46.540" v="42" actId="478"/>
          <ac:spMkLst>
            <pc:docMk/>
            <pc:sldMk cId="4233652127" sldId="2424"/>
            <ac:spMk id="10" creationId="{099FBECD-DDB2-D3BE-78A9-D4E6E5EAAC69}"/>
          </ac:spMkLst>
        </pc:spChg>
        <pc:spChg chg="add del mod">
          <ac:chgData name="Alexander Khair" userId="8e09ef305265ffb4" providerId="LiveId" clId="{14BD5C8C-A2D4-46F8-9F4E-C0F889442BEC}" dt="2022-12-01T04:48:45.942" v="41" actId="478"/>
          <ac:spMkLst>
            <pc:docMk/>
            <pc:sldMk cId="4233652127" sldId="2424"/>
            <ac:spMk id="11" creationId="{F1BDD1E7-6E74-04DA-BAAB-9E48A357852A}"/>
          </ac:spMkLst>
        </pc:spChg>
        <pc:spChg chg="add del mod">
          <ac:chgData name="Alexander Khair" userId="8e09ef305265ffb4" providerId="LiveId" clId="{14BD5C8C-A2D4-46F8-9F4E-C0F889442BEC}" dt="2022-12-01T04:48:45.428" v="40" actId="478"/>
          <ac:spMkLst>
            <pc:docMk/>
            <pc:sldMk cId="4233652127" sldId="2424"/>
            <ac:spMk id="12" creationId="{FC553D1A-8E73-D3AB-3A00-EE7C2A0934C1}"/>
          </ac:spMkLst>
        </pc:spChg>
        <pc:spChg chg="add mod">
          <ac:chgData name="Alexander Khair" userId="8e09ef305265ffb4" providerId="LiveId" clId="{14BD5C8C-A2D4-46F8-9F4E-C0F889442BEC}" dt="2022-12-01T16:25:19.116" v="9750" actId="20577"/>
          <ac:spMkLst>
            <pc:docMk/>
            <pc:sldMk cId="4233652127" sldId="2424"/>
            <ac:spMk id="13" creationId="{979D721D-0B1A-352E-581B-065395A7B8C0}"/>
          </ac:spMkLst>
        </pc:spChg>
        <pc:spChg chg="add mod topLvl">
          <ac:chgData name="Alexander Khair" userId="8e09ef305265ffb4" providerId="LiveId" clId="{14BD5C8C-A2D4-46F8-9F4E-C0F889442BEC}" dt="2022-12-01T05:36:58.640" v="1216" actId="164"/>
          <ac:spMkLst>
            <pc:docMk/>
            <pc:sldMk cId="4233652127" sldId="2424"/>
            <ac:spMk id="14" creationId="{83391B39-D0A3-6E7F-BDA7-0D3F3A5563A1}"/>
          </ac:spMkLst>
        </pc:spChg>
        <pc:spChg chg="add mod">
          <ac:chgData name="Alexander Khair" userId="8e09ef305265ffb4" providerId="LiveId" clId="{14BD5C8C-A2D4-46F8-9F4E-C0F889442BEC}" dt="2022-12-01T16:39:25.222" v="9916" actId="20577"/>
          <ac:spMkLst>
            <pc:docMk/>
            <pc:sldMk cId="4233652127" sldId="2424"/>
            <ac:spMk id="15" creationId="{7D7FEA7A-6813-6B00-81AE-E41489498810}"/>
          </ac:spMkLst>
        </pc:spChg>
        <pc:spChg chg="add mod">
          <ac:chgData name="Alexander Khair" userId="8e09ef305265ffb4" providerId="LiveId" clId="{14BD5C8C-A2D4-46F8-9F4E-C0F889442BEC}" dt="2022-12-01T16:39:53.447" v="9956" actId="14100"/>
          <ac:spMkLst>
            <pc:docMk/>
            <pc:sldMk cId="4233652127" sldId="2424"/>
            <ac:spMk id="16" creationId="{3E830D22-16DB-88CD-586F-69D935E3CED3}"/>
          </ac:spMkLst>
        </pc:spChg>
        <pc:spChg chg="add mod">
          <ac:chgData name="Alexander Khair" userId="8e09ef305265ffb4" providerId="LiveId" clId="{14BD5C8C-A2D4-46F8-9F4E-C0F889442BEC}" dt="2022-12-01T07:19:57.965" v="4115" actId="255"/>
          <ac:spMkLst>
            <pc:docMk/>
            <pc:sldMk cId="4233652127" sldId="2424"/>
            <ac:spMk id="17" creationId="{91EA9D97-11A6-201F-F9D5-701C2476C723}"/>
          </ac:spMkLst>
        </pc:spChg>
        <pc:spChg chg="add mod topLvl">
          <ac:chgData name="Alexander Khair" userId="8e09ef305265ffb4" providerId="LiveId" clId="{14BD5C8C-A2D4-46F8-9F4E-C0F889442BEC}" dt="2022-12-01T07:20:12.863" v="4121" actId="403"/>
          <ac:spMkLst>
            <pc:docMk/>
            <pc:sldMk cId="4233652127" sldId="2424"/>
            <ac:spMk id="18" creationId="{D24C5721-705E-9673-6D98-7E8DE7B14BC8}"/>
          </ac:spMkLst>
        </pc:spChg>
        <pc:spChg chg="add mod">
          <ac:chgData name="Alexander Khair" userId="8e09ef305265ffb4" providerId="LiveId" clId="{14BD5C8C-A2D4-46F8-9F4E-C0F889442BEC}" dt="2022-12-01T05:36:58.640" v="1216" actId="164"/>
          <ac:spMkLst>
            <pc:docMk/>
            <pc:sldMk cId="4233652127" sldId="2424"/>
            <ac:spMk id="20" creationId="{B7CC8575-2F5E-023A-E832-2E204A43FACC}"/>
          </ac:spMkLst>
        </pc:spChg>
        <pc:grpChg chg="add del mod">
          <ac:chgData name="Alexander Khair" userId="8e09ef305265ffb4" providerId="LiveId" clId="{14BD5C8C-A2D4-46F8-9F4E-C0F889442BEC}" dt="2022-12-01T05:36:12.106" v="1201" actId="165"/>
          <ac:grpSpMkLst>
            <pc:docMk/>
            <pc:sldMk cId="4233652127" sldId="2424"/>
            <ac:grpSpMk id="19" creationId="{4EB82867-4B5D-FA26-9404-FCB6221B5CBB}"/>
          </ac:grpSpMkLst>
        </pc:grpChg>
        <pc:grpChg chg="add mod">
          <ac:chgData name="Alexander Khair" userId="8e09ef305265ffb4" providerId="LiveId" clId="{14BD5C8C-A2D4-46F8-9F4E-C0F889442BEC}" dt="2022-12-01T05:45:58.985" v="1304" actId="1076"/>
          <ac:grpSpMkLst>
            <pc:docMk/>
            <pc:sldMk cId="4233652127" sldId="2424"/>
            <ac:grpSpMk id="21" creationId="{DCF64A36-F197-4E92-42DC-4D07F0CA4199}"/>
          </ac:grpSpMkLst>
        </pc:grpChg>
        <pc:picChg chg="add mod">
          <ac:chgData name="Alexander Khair" userId="8e09ef305265ffb4" providerId="LiveId" clId="{14BD5C8C-A2D4-46F8-9F4E-C0F889442BEC}" dt="2022-12-01T05:45:06.712" v="1295" actId="1076"/>
          <ac:picMkLst>
            <pc:docMk/>
            <pc:sldMk cId="4233652127" sldId="2424"/>
            <ac:picMk id="22" creationId="{9914D6CF-0969-8302-7180-94166C5F01AF}"/>
          </ac:picMkLst>
        </pc:picChg>
      </pc:sldChg>
      <pc:sldChg chg="del">
        <pc:chgData name="Alexander Khair" userId="8e09ef305265ffb4" providerId="LiveId" clId="{14BD5C8C-A2D4-46F8-9F4E-C0F889442BEC}" dt="2022-12-01T06:51:00.642" v="2428" actId="2696"/>
        <pc:sldMkLst>
          <pc:docMk/>
          <pc:sldMk cId="131074618" sldId="2425"/>
        </pc:sldMkLst>
      </pc:sldChg>
      <pc:sldChg chg="del">
        <pc:chgData name="Alexander Khair" userId="8e09ef305265ffb4" providerId="LiveId" clId="{14BD5C8C-A2D4-46F8-9F4E-C0F889442BEC}" dt="2022-12-01T05:25:46.341" v="945" actId="2696"/>
        <pc:sldMkLst>
          <pc:docMk/>
          <pc:sldMk cId="427615910" sldId="2426"/>
        </pc:sldMkLst>
      </pc:sldChg>
      <pc:sldChg chg="addSp delSp modSp mod">
        <pc:chgData name="Alexander Khair" userId="8e09ef305265ffb4" providerId="LiveId" clId="{14BD5C8C-A2D4-46F8-9F4E-C0F889442BEC}" dt="2022-12-01T16:42:52.343" v="10021" actId="20577"/>
        <pc:sldMkLst>
          <pc:docMk/>
          <pc:sldMk cId="707138121" sldId="2427"/>
        </pc:sldMkLst>
        <pc:spChg chg="del mod">
          <ac:chgData name="Alexander Khair" userId="8e09ef305265ffb4" providerId="LiveId" clId="{14BD5C8C-A2D4-46F8-9F4E-C0F889442BEC}" dt="2022-12-01T07:50:22.698" v="5343" actId="478"/>
          <ac:spMkLst>
            <pc:docMk/>
            <pc:sldMk cId="707138121" sldId="2427"/>
            <ac:spMk id="2" creationId="{AC6FF96A-70F8-9819-4DBC-06F0C6455798}"/>
          </ac:spMkLst>
        </pc:spChg>
        <pc:spChg chg="add mod">
          <ac:chgData name="Alexander Khair" userId="8e09ef305265ffb4" providerId="LiveId" clId="{14BD5C8C-A2D4-46F8-9F4E-C0F889442BEC}" dt="2022-12-01T16:42:52.343" v="10021" actId="20577"/>
          <ac:spMkLst>
            <pc:docMk/>
            <pc:sldMk cId="707138121" sldId="2427"/>
            <ac:spMk id="3" creationId="{AC925B54-8E0F-AF43-C549-893359124CED}"/>
          </ac:spMkLst>
        </pc:spChg>
        <pc:spChg chg="del mod">
          <ac:chgData name="Alexander Khair" userId="8e09ef305265ffb4" providerId="LiveId" clId="{14BD5C8C-A2D4-46F8-9F4E-C0F889442BEC}" dt="2022-12-01T08:19:11.765" v="8724" actId="478"/>
          <ac:spMkLst>
            <pc:docMk/>
            <pc:sldMk cId="707138121" sldId="2427"/>
            <ac:spMk id="6" creationId="{4177EFDC-0E1C-C147-8832-A93008F4E010}"/>
          </ac:spMkLst>
        </pc:spChg>
      </pc:sldChg>
      <pc:sldChg chg="addSp delSp modSp mod">
        <pc:chgData name="Alexander Khair" userId="8e09ef305265ffb4" providerId="LiveId" clId="{14BD5C8C-A2D4-46F8-9F4E-C0F889442BEC}" dt="2022-12-01T07:46:18.666" v="5259" actId="20577"/>
        <pc:sldMkLst>
          <pc:docMk/>
          <pc:sldMk cId="3825933417" sldId="2428"/>
        </pc:sldMkLst>
        <pc:spChg chg="del">
          <ac:chgData name="Alexander Khair" userId="8e09ef305265ffb4" providerId="LiveId" clId="{14BD5C8C-A2D4-46F8-9F4E-C0F889442BEC}" dt="2022-12-01T07:41:43.519" v="5109" actId="478"/>
          <ac:spMkLst>
            <pc:docMk/>
            <pc:sldMk cId="3825933417" sldId="2428"/>
            <ac:spMk id="6" creationId="{4177EFDC-0E1C-C147-8832-A93008F4E010}"/>
          </ac:spMkLst>
        </pc:spChg>
        <pc:spChg chg="mod">
          <ac:chgData name="Alexander Khair" userId="8e09ef305265ffb4" providerId="LiveId" clId="{14BD5C8C-A2D4-46F8-9F4E-C0F889442BEC}" dt="2022-12-01T07:46:18.666" v="5259" actId="20577"/>
          <ac:spMkLst>
            <pc:docMk/>
            <pc:sldMk cId="3825933417" sldId="2428"/>
            <ac:spMk id="7" creationId="{2D010090-828C-CE4B-9EEC-6DD9B5086F8B}"/>
          </ac:spMkLst>
        </pc:spChg>
        <pc:spChg chg="add mod">
          <ac:chgData name="Alexander Khair" userId="8e09ef305265ffb4" providerId="LiveId" clId="{14BD5C8C-A2D4-46F8-9F4E-C0F889442BEC}" dt="2022-12-01T07:45:53.595" v="5205" actId="1076"/>
          <ac:spMkLst>
            <pc:docMk/>
            <pc:sldMk cId="3825933417" sldId="2428"/>
            <ac:spMk id="12" creationId="{8240803D-D909-F525-12E9-AD2CAAEDF1B3}"/>
          </ac:spMkLst>
        </pc:spChg>
        <pc:spChg chg="add mod">
          <ac:chgData name="Alexander Khair" userId="8e09ef305265ffb4" providerId="LiveId" clId="{14BD5C8C-A2D4-46F8-9F4E-C0F889442BEC}" dt="2022-12-01T07:46:06.890" v="5210" actId="20577"/>
          <ac:spMkLst>
            <pc:docMk/>
            <pc:sldMk cId="3825933417" sldId="2428"/>
            <ac:spMk id="13" creationId="{EFC800AD-BCEA-83F6-AAFF-C718D171140B}"/>
          </ac:spMkLst>
        </pc:spChg>
        <pc:picChg chg="add del">
          <ac:chgData name="Alexander Khair" userId="8e09ef305265ffb4" providerId="LiveId" clId="{14BD5C8C-A2D4-46F8-9F4E-C0F889442BEC}" dt="2022-12-01T07:41:49.642" v="5111" actId="22"/>
          <ac:picMkLst>
            <pc:docMk/>
            <pc:sldMk cId="3825933417" sldId="2428"/>
            <ac:picMk id="3" creationId="{B726411B-3497-1D9B-D31D-6398CEC5392B}"/>
          </ac:picMkLst>
        </pc:picChg>
        <pc:picChg chg="add mod">
          <ac:chgData name="Alexander Khair" userId="8e09ef305265ffb4" providerId="LiveId" clId="{14BD5C8C-A2D4-46F8-9F4E-C0F889442BEC}" dt="2022-12-01T07:45:48.205" v="5204" actId="1035"/>
          <ac:picMkLst>
            <pc:docMk/>
            <pc:sldMk cId="3825933417" sldId="2428"/>
            <ac:picMk id="5" creationId="{22E82F03-C62C-C052-98E0-C2662F80F7B6}"/>
          </ac:picMkLst>
        </pc:picChg>
        <pc:picChg chg="add mod modCrop">
          <ac:chgData name="Alexander Khair" userId="8e09ef305265ffb4" providerId="LiveId" clId="{14BD5C8C-A2D4-46F8-9F4E-C0F889442BEC}" dt="2022-12-01T07:45:48.205" v="5204" actId="1035"/>
          <ac:picMkLst>
            <pc:docMk/>
            <pc:sldMk cId="3825933417" sldId="2428"/>
            <ac:picMk id="9" creationId="{1A1C654E-739E-9CBB-19E1-4614D65C7FC7}"/>
          </ac:picMkLst>
        </pc:picChg>
        <pc:picChg chg="add mod modCrop">
          <ac:chgData name="Alexander Khair" userId="8e09ef305265ffb4" providerId="LiveId" clId="{14BD5C8C-A2D4-46F8-9F4E-C0F889442BEC}" dt="2022-12-01T07:45:56.044" v="5206" actId="1076"/>
          <ac:picMkLst>
            <pc:docMk/>
            <pc:sldMk cId="3825933417" sldId="2428"/>
            <ac:picMk id="10" creationId="{7145E5B5-CC61-01ED-48B9-E73CCADA18D5}"/>
          </ac:picMkLst>
        </pc:picChg>
        <pc:picChg chg="add mod">
          <ac:chgData name="Alexander Khair" userId="8e09ef305265ffb4" providerId="LiveId" clId="{14BD5C8C-A2D4-46F8-9F4E-C0F889442BEC}" dt="2022-12-01T07:45:57.754" v="5207" actId="1076"/>
          <ac:picMkLst>
            <pc:docMk/>
            <pc:sldMk cId="3825933417" sldId="2428"/>
            <ac:picMk id="11" creationId="{DC3D1D60-5FFB-2ACD-521E-8E96826AAE2D}"/>
          </ac:picMkLst>
        </pc:picChg>
      </pc:sldChg>
      <pc:sldChg chg="delSp modSp mod">
        <pc:chgData name="Alexander Khair" userId="8e09ef305265ffb4" providerId="LiveId" clId="{14BD5C8C-A2D4-46F8-9F4E-C0F889442BEC}" dt="2022-12-01T07:33:34.182" v="4857" actId="20577"/>
        <pc:sldMkLst>
          <pc:docMk/>
          <pc:sldMk cId="2328363960" sldId="2429"/>
        </pc:sldMkLst>
        <pc:spChg chg="del mod">
          <ac:chgData name="Alexander Khair" userId="8e09ef305265ffb4" providerId="LiveId" clId="{14BD5C8C-A2D4-46F8-9F4E-C0F889442BEC}" dt="2022-12-01T07:29:18.732" v="4652" actId="478"/>
          <ac:spMkLst>
            <pc:docMk/>
            <pc:sldMk cId="2328363960" sldId="2429"/>
            <ac:spMk id="2" creationId="{3886D5C6-B025-8AC1-FA75-B8C0DACE13BD}"/>
          </ac:spMkLst>
        </pc:spChg>
        <pc:spChg chg="mod">
          <ac:chgData name="Alexander Khair" userId="8e09ef305265ffb4" providerId="LiveId" clId="{14BD5C8C-A2D4-46F8-9F4E-C0F889442BEC}" dt="2022-12-01T07:33:34.182" v="4857" actId="20577"/>
          <ac:spMkLst>
            <pc:docMk/>
            <pc:sldMk cId="2328363960" sldId="2429"/>
            <ac:spMk id="7" creationId="{2D010090-828C-CE4B-9EEC-6DD9B5086F8B}"/>
          </ac:spMkLst>
        </pc:spChg>
        <pc:spChg chg="mod">
          <ac:chgData name="Alexander Khair" userId="8e09ef305265ffb4" providerId="LiveId" clId="{14BD5C8C-A2D4-46F8-9F4E-C0F889442BEC}" dt="2022-12-01T07:31:42.604" v="4822" actId="1076"/>
          <ac:spMkLst>
            <pc:docMk/>
            <pc:sldMk cId="2328363960" sldId="2429"/>
            <ac:spMk id="11" creationId="{84BD8E31-75FE-8141-EFC7-792C27CC1FBE}"/>
          </ac:spMkLst>
        </pc:spChg>
        <pc:spChg chg="mod">
          <ac:chgData name="Alexander Khair" userId="8e09ef305265ffb4" providerId="LiveId" clId="{14BD5C8C-A2D4-46F8-9F4E-C0F889442BEC}" dt="2022-12-01T07:31:38.622" v="4821" actId="1076"/>
          <ac:spMkLst>
            <pc:docMk/>
            <pc:sldMk cId="2328363960" sldId="2429"/>
            <ac:spMk id="12" creationId="{EB5A6F6B-3614-8D0A-5824-2495A12615A2}"/>
          </ac:spMkLst>
        </pc:spChg>
        <pc:picChg chg="mod">
          <ac:chgData name="Alexander Khair" userId="8e09ef305265ffb4" providerId="LiveId" clId="{14BD5C8C-A2D4-46F8-9F4E-C0F889442BEC}" dt="2022-12-01T07:30:15.578" v="4716" actId="1035"/>
          <ac:picMkLst>
            <pc:docMk/>
            <pc:sldMk cId="2328363960" sldId="2429"/>
            <ac:picMk id="14" creationId="{762D35F6-DA8B-F7F4-1551-18D7CBA807A2}"/>
          </ac:picMkLst>
        </pc:picChg>
        <pc:picChg chg="mod">
          <ac:chgData name="Alexander Khair" userId="8e09ef305265ffb4" providerId="LiveId" clId="{14BD5C8C-A2D4-46F8-9F4E-C0F889442BEC}" dt="2022-12-01T07:30:15.578" v="4716" actId="1035"/>
          <ac:picMkLst>
            <pc:docMk/>
            <pc:sldMk cId="2328363960" sldId="2429"/>
            <ac:picMk id="18" creationId="{493E06F5-BD4E-3531-A688-96B362B365DE}"/>
          </ac:picMkLst>
        </pc:picChg>
        <pc:cxnChg chg="mod">
          <ac:chgData name="Alexander Khair" userId="8e09ef305265ffb4" providerId="LiveId" clId="{14BD5C8C-A2D4-46F8-9F4E-C0F889442BEC}" dt="2022-12-01T07:30:15.578" v="4716" actId="1035"/>
          <ac:cxnSpMkLst>
            <pc:docMk/>
            <pc:sldMk cId="2328363960" sldId="2429"/>
            <ac:cxnSpMk id="10" creationId="{42D52278-4E11-6CC7-259F-D5303F70CFCD}"/>
          </ac:cxnSpMkLst>
        </pc:cxnChg>
      </pc:sldChg>
      <pc:sldChg chg="addSp delSp modSp mod">
        <pc:chgData name="Alexander Khair" userId="8e09ef305265ffb4" providerId="LiveId" clId="{14BD5C8C-A2D4-46F8-9F4E-C0F889442BEC}" dt="2022-12-01T07:37:24.814" v="5078" actId="478"/>
        <pc:sldMkLst>
          <pc:docMk/>
          <pc:sldMk cId="204474411" sldId="2430"/>
        </pc:sldMkLst>
        <pc:spChg chg="mod">
          <ac:chgData name="Alexander Khair" userId="8e09ef305265ffb4" providerId="LiveId" clId="{14BD5C8C-A2D4-46F8-9F4E-C0F889442BEC}" dt="2022-12-01T07:36:04.663" v="4988" actId="1076"/>
          <ac:spMkLst>
            <pc:docMk/>
            <pc:sldMk cId="204474411" sldId="2430"/>
            <ac:spMk id="2" creationId="{3886D5C6-B025-8AC1-FA75-B8C0DACE13BD}"/>
          </ac:spMkLst>
        </pc:spChg>
        <pc:spChg chg="add mod">
          <ac:chgData name="Alexander Khair" userId="8e09ef305265ffb4" providerId="LiveId" clId="{14BD5C8C-A2D4-46F8-9F4E-C0F889442BEC}" dt="2022-12-01T07:36:48.923" v="5045" actId="1076"/>
          <ac:spMkLst>
            <pc:docMk/>
            <pc:sldMk cId="204474411" sldId="2430"/>
            <ac:spMk id="4" creationId="{8EFF9A22-7CC9-548D-1A49-CFE768C88977}"/>
          </ac:spMkLst>
        </pc:spChg>
        <pc:spChg chg="add del mod">
          <ac:chgData name="Alexander Khair" userId="8e09ef305265ffb4" providerId="LiveId" clId="{14BD5C8C-A2D4-46F8-9F4E-C0F889442BEC}" dt="2022-12-01T07:37:24.814" v="5078" actId="478"/>
          <ac:spMkLst>
            <pc:docMk/>
            <pc:sldMk cId="204474411" sldId="2430"/>
            <ac:spMk id="5" creationId="{FCA852F8-0CB2-879B-6038-5A563F09277A}"/>
          </ac:spMkLst>
        </pc:spChg>
        <pc:spChg chg="del mod">
          <ac:chgData name="Alexander Khair" userId="8e09ef305265ffb4" providerId="LiveId" clId="{14BD5C8C-A2D4-46F8-9F4E-C0F889442BEC}" dt="2022-12-01T07:34:45.444" v="4901" actId="478"/>
          <ac:spMkLst>
            <pc:docMk/>
            <pc:sldMk cId="204474411" sldId="2430"/>
            <ac:spMk id="6" creationId="{4177EFDC-0E1C-C147-8832-A93008F4E010}"/>
          </ac:spMkLst>
        </pc:spChg>
        <pc:spChg chg="mod">
          <ac:chgData name="Alexander Khair" userId="8e09ef305265ffb4" providerId="LiveId" clId="{14BD5C8C-A2D4-46F8-9F4E-C0F889442BEC}" dt="2022-12-01T07:33:54.063" v="4893" actId="14100"/>
          <ac:spMkLst>
            <pc:docMk/>
            <pc:sldMk cId="204474411" sldId="2430"/>
            <ac:spMk id="7" creationId="{2D010090-828C-CE4B-9EEC-6DD9B5086F8B}"/>
          </ac:spMkLst>
        </pc:spChg>
        <pc:spChg chg="add mod">
          <ac:chgData name="Alexander Khair" userId="8e09ef305265ffb4" providerId="LiveId" clId="{14BD5C8C-A2D4-46F8-9F4E-C0F889442BEC}" dt="2022-12-01T07:37:22.537" v="5077" actId="20577"/>
          <ac:spMkLst>
            <pc:docMk/>
            <pc:sldMk cId="204474411" sldId="2430"/>
            <ac:spMk id="8" creationId="{D1C6D86B-1BAE-4B64-8BDA-153EEF5EE651}"/>
          </ac:spMkLst>
        </pc:spChg>
        <pc:picChg chg="mod">
          <ac:chgData name="Alexander Khair" userId="8e09ef305265ffb4" providerId="LiveId" clId="{14BD5C8C-A2D4-46F8-9F4E-C0F889442BEC}" dt="2022-12-01T07:34:40.337" v="4900" actId="1076"/>
          <ac:picMkLst>
            <pc:docMk/>
            <pc:sldMk cId="204474411" sldId="2430"/>
            <ac:picMk id="11" creationId="{090F61EC-10E4-4C52-A593-BDA99DAB6F78}"/>
          </ac:picMkLst>
        </pc:picChg>
        <pc:picChg chg="mod">
          <ac:chgData name="Alexander Khair" userId="8e09ef305265ffb4" providerId="LiveId" clId="{14BD5C8C-A2D4-46F8-9F4E-C0F889442BEC}" dt="2022-12-01T07:34:36.899" v="4899" actId="1076"/>
          <ac:picMkLst>
            <pc:docMk/>
            <pc:sldMk cId="204474411" sldId="2430"/>
            <ac:picMk id="13" creationId="{56951845-54D4-E3C3-5263-47FBCEADF77E}"/>
          </ac:picMkLst>
        </pc:picChg>
        <pc:cxnChg chg="add mod">
          <ac:chgData name="Alexander Khair" userId="8e09ef305265ffb4" providerId="LiveId" clId="{14BD5C8C-A2D4-46F8-9F4E-C0F889442BEC}" dt="2022-12-01T07:34:50.652" v="4902" actId="1076"/>
          <ac:cxnSpMkLst>
            <pc:docMk/>
            <pc:sldMk cId="204474411" sldId="2430"/>
            <ac:cxnSpMk id="3" creationId="{F412A336-0BA8-EEEA-E936-64AD9B6B8C18}"/>
          </ac:cxnSpMkLst>
        </pc:cxnChg>
      </pc:sldChg>
      <pc:sldChg chg="delSp modSp del mod">
        <pc:chgData name="Alexander Khair" userId="8e09ef305265ffb4" providerId="LiveId" clId="{14BD5C8C-A2D4-46F8-9F4E-C0F889442BEC}" dt="2022-12-01T07:38:41.326" v="5106" actId="2696"/>
        <pc:sldMkLst>
          <pc:docMk/>
          <pc:sldMk cId="974083390" sldId="2431"/>
        </pc:sldMkLst>
        <pc:spChg chg="del">
          <ac:chgData name="Alexander Khair" userId="8e09ef305265ffb4" providerId="LiveId" clId="{14BD5C8C-A2D4-46F8-9F4E-C0F889442BEC}" dt="2022-12-01T07:37:57.802" v="5096" actId="478"/>
          <ac:spMkLst>
            <pc:docMk/>
            <pc:sldMk cId="974083390" sldId="2431"/>
            <ac:spMk id="2" creationId="{3886D5C6-B025-8AC1-FA75-B8C0DACE13BD}"/>
          </ac:spMkLst>
        </pc:spChg>
        <pc:spChg chg="mod">
          <ac:chgData name="Alexander Khair" userId="8e09ef305265ffb4" providerId="LiveId" clId="{14BD5C8C-A2D4-46F8-9F4E-C0F889442BEC}" dt="2022-12-01T07:37:53.279" v="5095" actId="20577"/>
          <ac:spMkLst>
            <pc:docMk/>
            <pc:sldMk cId="974083390" sldId="2431"/>
            <ac:spMk id="7" creationId="{2D010090-828C-CE4B-9EEC-6DD9B5086F8B}"/>
          </ac:spMkLst>
        </pc:spChg>
      </pc:sldChg>
      <pc:sldChg chg="addSp modSp mod">
        <pc:chgData name="Alexander Khair" userId="8e09ef305265ffb4" providerId="LiveId" clId="{14BD5C8C-A2D4-46F8-9F4E-C0F889442BEC}" dt="2022-12-01T07:49:45.441" v="5341" actId="20577"/>
        <pc:sldMkLst>
          <pc:docMk/>
          <pc:sldMk cId="1381215620" sldId="2433"/>
        </pc:sldMkLst>
        <pc:spChg chg="add mod">
          <ac:chgData name="Alexander Khair" userId="8e09ef305265ffb4" providerId="LiveId" clId="{14BD5C8C-A2D4-46F8-9F4E-C0F889442BEC}" dt="2022-12-01T07:48:57.696" v="5320" actId="1076"/>
          <ac:spMkLst>
            <pc:docMk/>
            <pc:sldMk cId="1381215620" sldId="2433"/>
            <ac:spMk id="2" creationId="{F9D36CB3-27F3-48FF-AE93-AFBC16E378E1}"/>
          </ac:spMkLst>
        </pc:spChg>
        <pc:spChg chg="add mod">
          <ac:chgData name="Alexander Khair" userId="8e09ef305265ffb4" providerId="LiveId" clId="{14BD5C8C-A2D4-46F8-9F4E-C0F889442BEC}" dt="2022-12-01T07:49:02.286" v="5321" actId="1076"/>
          <ac:spMkLst>
            <pc:docMk/>
            <pc:sldMk cId="1381215620" sldId="2433"/>
            <ac:spMk id="3" creationId="{0E68941B-C8D5-8B38-F6FB-DEC0E29CCA77}"/>
          </ac:spMkLst>
        </pc:spChg>
        <pc:spChg chg="add mod">
          <ac:chgData name="Alexander Khair" userId="8e09ef305265ffb4" providerId="LiveId" clId="{14BD5C8C-A2D4-46F8-9F4E-C0F889442BEC}" dt="2022-12-01T07:49:29.733" v="5340" actId="1037"/>
          <ac:spMkLst>
            <pc:docMk/>
            <pc:sldMk cId="1381215620" sldId="2433"/>
            <ac:spMk id="4" creationId="{5D19197D-3F23-2417-B2C8-448C1B5823BB}"/>
          </ac:spMkLst>
        </pc:spChg>
        <pc:spChg chg="add mod">
          <ac:chgData name="Alexander Khair" userId="8e09ef305265ffb4" providerId="LiveId" clId="{14BD5C8C-A2D4-46F8-9F4E-C0F889442BEC}" dt="2022-12-01T07:49:20.694" v="5326" actId="1076"/>
          <ac:spMkLst>
            <pc:docMk/>
            <pc:sldMk cId="1381215620" sldId="2433"/>
            <ac:spMk id="5" creationId="{FC5DD151-7435-D66C-13D5-0B5E6B65A5E6}"/>
          </ac:spMkLst>
        </pc:spChg>
        <pc:spChg chg="mod">
          <ac:chgData name="Alexander Khair" userId="8e09ef305265ffb4" providerId="LiveId" clId="{14BD5C8C-A2D4-46F8-9F4E-C0F889442BEC}" dt="2022-12-01T07:49:45.441" v="5341" actId="20577"/>
          <ac:spMkLst>
            <pc:docMk/>
            <pc:sldMk cId="1381215620" sldId="2433"/>
            <ac:spMk id="7" creationId="{2D010090-828C-CE4B-9EEC-6DD9B5086F8B}"/>
          </ac:spMkLst>
        </pc:spChg>
        <pc:picChg chg="mod">
          <ac:chgData name="Alexander Khair" userId="8e09ef305265ffb4" providerId="LiveId" clId="{14BD5C8C-A2D4-46F8-9F4E-C0F889442BEC}" dt="2022-12-01T07:48:46.363" v="5316" actId="1076"/>
          <ac:picMkLst>
            <pc:docMk/>
            <pc:sldMk cId="1381215620" sldId="2433"/>
            <ac:picMk id="15" creationId="{61B9326F-0CDC-08A8-3D2E-9A9D24D0E82D}"/>
          </ac:picMkLst>
        </pc:picChg>
        <pc:picChg chg="mod">
          <ac:chgData name="Alexander Khair" userId="8e09ef305265ffb4" providerId="LiveId" clId="{14BD5C8C-A2D4-46F8-9F4E-C0F889442BEC}" dt="2022-12-01T07:48:52.484" v="5318" actId="1076"/>
          <ac:picMkLst>
            <pc:docMk/>
            <pc:sldMk cId="1381215620" sldId="2433"/>
            <ac:picMk id="17" creationId="{29C437CB-3C74-41F8-9E10-A67BB255F4D5}"/>
          </ac:picMkLst>
        </pc:picChg>
        <pc:picChg chg="mod">
          <ac:chgData name="Alexander Khair" userId="8e09ef305265ffb4" providerId="LiveId" clId="{14BD5C8C-A2D4-46F8-9F4E-C0F889442BEC}" dt="2022-12-01T07:48:47.695" v="5317" actId="1076"/>
          <ac:picMkLst>
            <pc:docMk/>
            <pc:sldMk cId="1381215620" sldId="2433"/>
            <ac:picMk id="23" creationId="{AA3627FF-2AFF-C189-CAE1-FC9364ED6F91}"/>
          </ac:picMkLst>
        </pc:picChg>
        <pc:picChg chg="mod">
          <ac:chgData name="Alexander Khair" userId="8e09ef305265ffb4" providerId="LiveId" clId="{14BD5C8C-A2D4-46F8-9F4E-C0F889442BEC}" dt="2022-12-01T07:48:54.679" v="5319" actId="1076"/>
          <ac:picMkLst>
            <pc:docMk/>
            <pc:sldMk cId="1381215620" sldId="2433"/>
            <ac:picMk id="25" creationId="{B0443E3B-46EA-8843-A4EC-FA94807007A2}"/>
          </ac:picMkLst>
        </pc:picChg>
        <pc:cxnChg chg="mod">
          <ac:chgData name="Alexander Khair" userId="8e09ef305265ffb4" providerId="LiveId" clId="{14BD5C8C-A2D4-46F8-9F4E-C0F889442BEC}" dt="2022-12-01T07:48:41.653" v="5315" actId="1076"/>
          <ac:cxnSpMkLst>
            <pc:docMk/>
            <pc:sldMk cId="1381215620" sldId="2433"/>
            <ac:cxnSpMk id="13" creationId="{6D3389ED-A3F9-6F60-91E0-A24CC7A98095}"/>
          </ac:cxnSpMkLst>
        </pc:cxnChg>
      </pc:sldChg>
      <pc:sldChg chg="addSp delSp modSp mod">
        <pc:chgData name="Alexander Khair" userId="8e09ef305265ffb4" providerId="LiveId" clId="{14BD5C8C-A2D4-46F8-9F4E-C0F889442BEC}" dt="2022-12-01T16:41:35.801" v="9989" actId="20577"/>
        <pc:sldMkLst>
          <pc:docMk/>
          <pc:sldMk cId="12367329" sldId="2434"/>
        </pc:sldMkLst>
        <pc:spChg chg="del mod">
          <ac:chgData name="Alexander Khair" userId="8e09ef305265ffb4" providerId="LiveId" clId="{14BD5C8C-A2D4-46F8-9F4E-C0F889442BEC}" dt="2022-12-01T07:16:24.204" v="4005" actId="478"/>
          <ac:spMkLst>
            <pc:docMk/>
            <pc:sldMk cId="12367329" sldId="2434"/>
            <ac:spMk id="2" creationId="{3886D5C6-B025-8AC1-FA75-B8C0DACE13BD}"/>
          </ac:spMkLst>
        </pc:spChg>
        <pc:spChg chg="add mod">
          <ac:chgData name="Alexander Khair" userId="8e09ef305265ffb4" providerId="LiveId" clId="{14BD5C8C-A2D4-46F8-9F4E-C0F889442BEC}" dt="2022-12-01T16:41:35.801" v="9989" actId="20577"/>
          <ac:spMkLst>
            <pc:docMk/>
            <pc:sldMk cId="12367329" sldId="2434"/>
            <ac:spMk id="3" creationId="{B7FC01CA-FD53-F78B-0B7F-972BEDCDAB70}"/>
          </ac:spMkLst>
        </pc:spChg>
        <pc:spChg chg="mod">
          <ac:chgData name="Alexander Khair" userId="8e09ef305265ffb4" providerId="LiveId" clId="{14BD5C8C-A2D4-46F8-9F4E-C0F889442BEC}" dt="2022-12-01T07:16:34.808" v="4007" actId="1076"/>
          <ac:spMkLst>
            <pc:docMk/>
            <pc:sldMk cId="12367329" sldId="2434"/>
            <ac:spMk id="5" creationId="{1047322A-884A-6BCC-32A6-084789D21B6C}"/>
          </ac:spMkLst>
        </pc:spChg>
        <pc:spChg chg="mod">
          <ac:chgData name="Alexander Khair" userId="8e09ef305265ffb4" providerId="LiveId" clId="{14BD5C8C-A2D4-46F8-9F4E-C0F889442BEC}" dt="2022-12-01T07:16:56.187" v="4049" actId="313"/>
          <ac:spMkLst>
            <pc:docMk/>
            <pc:sldMk cId="12367329" sldId="2434"/>
            <ac:spMk id="7" creationId="{2D010090-828C-CE4B-9EEC-6DD9B5086F8B}"/>
          </ac:spMkLst>
        </pc:spChg>
        <pc:picChg chg="mod">
          <ac:chgData name="Alexander Khair" userId="8e09ef305265ffb4" providerId="LiveId" clId="{14BD5C8C-A2D4-46F8-9F4E-C0F889442BEC}" dt="2022-12-01T07:16:34.808" v="4007" actId="1076"/>
          <ac:picMkLst>
            <pc:docMk/>
            <pc:sldMk cId="12367329" sldId="2434"/>
            <ac:picMk id="4" creationId="{BEC8F184-7687-23AB-FDBC-F8BFC0ABDD60}"/>
          </ac:picMkLst>
        </pc:picChg>
      </pc:sldChg>
      <pc:sldChg chg="new del">
        <pc:chgData name="Alexander Khair" userId="8e09ef305265ffb4" providerId="LiveId" clId="{14BD5C8C-A2D4-46F8-9F4E-C0F889442BEC}" dt="2022-12-01T05:25:58.327" v="948" actId="47"/>
        <pc:sldMkLst>
          <pc:docMk/>
          <pc:sldMk cId="3591798732" sldId="2435"/>
        </pc:sldMkLst>
      </pc:sldChg>
      <pc:sldChg chg="addSp delSp modSp add mod">
        <pc:chgData name="Alexander Khair" userId="8e09ef305265ffb4" providerId="LiveId" clId="{14BD5C8C-A2D4-46F8-9F4E-C0F889442BEC}" dt="2022-12-01T16:40:01.969" v="9958" actId="20577"/>
        <pc:sldMkLst>
          <pc:docMk/>
          <pc:sldMk cId="3220908367" sldId="2436"/>
        </pc:sldMkLst>
        <pc:spChg chg="add del mod">
          <ac:chgData name="Alexander Khair" userId="8e09ef305265ffb4" providerId="LiveId" clId="{14BD5C8C-A2D4-46F8-9F4E-C0F889442BEC}" dt="2022-12-01T05:27:10.101" v="992"/>
          <ac:spMkLst>
            <pc:docMk/>
            <pc:sldMk cId="3220908367" sldId="2436"/>
            <ac:spMk id="3" creationId="{457D1336-ABB5-A3B6-9B6B-A8AFB3C038D5}"/>
          </ac:spMkLst>
        </pc:spChg>
        <pc:spChg chg="del">
          <ac:chgData name="Alexander Khair" userId="8e09ef305265ffb4" providerId="LiveId" clId="{14BD5C8C-A2D4-46F8-9F4E-C0F889442BEC}" dt="2022-12-01T05:26:16.625" v="987" actId="478"/>
          <ac:spMkLst>
            <pc:docMk/>
            <pc:sldMk cId="3220908367" sldId="2436"/>
            <ac:spMk id="4" creationId="{EA78C38A-670D-703A-0D93-F2FAA1271748}"/>
          </ac:spMkLst>
        </pc:spChg>
        <pc:spChg chg="add del mod">
          <ac:chgData name="Alexander Khair" userId="8e09ef305265ffb4" providerId="LiveId" clId="{14BD5C8C-A2D4-46F8-9F4E-C0F889442BEC}" dt="2022-12-01T05:27:31.460" v="998"/>
          <ac:spMkLst>
            <pc:docMk/>
            <pc:sldMk cId="3220908367" sldId="2436"/>
            <ac:spMk id="6" creationId="{C17826BA-3264-15BC-6A5B-DCFB83A2CDB9}"/>
          </ac:spMkLst>
        </pc:spChg>
        <pc:spChg chg="mod">
          <ac:chgData name="Alexander Khair" userId="8e09ef305265ffb4" providerId="LiveId" clId="{14BD5C8C-A2D4-46F8-9F4E-C0F889442BEC}" dt="2022-12-01T05:26:13.019" v="986" actId="20577"/>
          <ac:spMkLst>
            <pc:docMk/>
            <pc:sldMk cId="3220908367" sldId="2436"/>
            <ac:spMk id="7" creationId="{2D010090-828C-CE4B-9EEC-6DD9B5086F8B}"/>
          </ac:spMkLst>
        </pc:spChg>
        <pc:spChg chg="add mod">
          <ac:chgData name="Alexander Khair" userId="8e09ef305265ffb4" providerId="LiveId" clId="{14BD5C8C-A2D4-46F8-9F4E-C0F889442BEC}" dt="2022-12-01T05:33:27.564" v="1135" actId="1076"/>
          <ac:spMkLst>
            <pc:docMk/>
            <pc:sldMk cId="3220908367" sldId="2436"/>
            <ac:spMk id="9" creationId="{38DFCCFC-2642-6256-82B4-4A472E9BC240}"/>
          </ac:spMkLst>
        </pc:spChg>
        <pc:spChg chg="add mod">
          <ac:chgData name="Alexander Khair" userId="8e09ef305265ffb4" providerId="LiveId" clId="{14BD5C8C-A2D4-46F8-9F4E-C0F889442BEC}" dt="2022-12-01T07:19:21.350" v="4105" actId="403"/>
          <ac:spMkLst>
            <pc:docMk/>
            <pc:sldMk cId="3220908367" sldId="2436"/>
            <ac:spMk id="10" creationId="{A761BACF-2345-F677-48B9-A0E8345D6B91}"/>
          </ac:spMkLst>
        </pc:spChg>
        <pc:spChg chg="add mod">
          <ac:chgData name="Alexander Khair" userId="8e09ef305265ffb4" providerId="LiveId" clId="{14BD5C8C-A2D4-46F8-9F4E-C0F889442BEC}" dt="2022-12-01T05:33:20.223" v="1134" actId="1076"/>
          <ac:spMkLst>
            <pc:docMk/>
            <pc:sldMk cId="3220908367" sldId="2436"/>
            <ac:spMk id="12" creationId="{078898C4-ADF2-143C-A186-048764F952EA}"/>
          </ac:spMkLst>
        </pc:spChg>
        <pc:spChg chg="del">
          <ac:chgData name="Alexander Khair" userId="8e09ef305265ffb4" providerId="LiveId" clId="{14BD5C8C-A2D4-46F8-9F4E-C0F889442BEC}" dt="2022-12-01T05:26:17.820" v="988" actId="478"/>
          <ac:spMkLst>
            <pc:docMk/>
            <pc:sldMk cId="3220908367" sldId="2436"/>
            <ac:spMk id="13" creationId="{979D721D-0B1A-352E-581B-065395A7B8C0}"/>
          </ac:spMkLst>
        </pc:spChg>
        <pc:spChg chg="mod">
          <ac:chgData name="Alexander Khair" userId="8e09ef305265ffb4" providerId="LiveId" clId="{14BD5C8C-A2D4-46F8-9F4E-C0F889442BEC}" dt="2022-12-01T16:40:01.969" v="9958" actId="20577"/>
          <ac:spMkLst>
            <pc:docMk/>
            <pc:sldMk cId="3220908367" sldId="2436"/>
            <ac:spMk id="15" creationId="{7D7FEA7A-6813-6B00-81AE-E41489498810}"/>
          </ac:spMkLst>
        </pc:spChg>
        <pc:spChg chg="del">
          <ac:chgData name="Alexander Khair" userId="8e09ef305265ffb4" providerId="LiveId" clId="{14BD5C8C-A2D4-46F8-9F4E-C0F889442BEC}" dt="2022-12-01T05:28:28.363" v="1013" actId="478"/>
          <ac:spMkLst>
            <pc:docMk/>
            <pc:sldMk cId="3220908367" sldId="2436"/>
            <ac:spMk id="16" creationId="{3E830D22-16DB-88CD-586F-69D935E3CED3}"/>
          </ac:spMkLst>
        </pc:spChg>
        <pc:spChg chg="del">
          <ac:chgData name="Alexander Khair" userId="8e09ef305265ffb4" providerId="LiveId" clId="{14BD5C8C-A2D4-46F8-9F4E-C0F889442BEC}" dt="2022-12-01T05:28:29.550" v="1014" actId="478"/>
          <ac:spMkLst>
            <pc:docMk/>
            <pc:sldMk cId="3220908367" sldId="2436"/>
            <ac:spMk id="17" creationId="{91EA9D97-11A6-201F-F9D5-701C2476C723}"/>
          </ac:spMkLst>
        </pc:spChg>
        <pc:spChg chg="add mod">
          <ac:chgData name="Alexander Khair" userId="8e09ef305265ffb4" providerId="LiveId" clId="{14BD5C8C-A2D4-46F8-9F4E-C0F889442BEC}" dt="2022-12-01T07:19:29.298" v="4107" actId="403"/>
          <ac:spMkLst>
            <pc:docMk/>
            <pc:sldMk cId="3220908367" sldId="2436"/>
            <ac:spMk id="20" creationId="{1E995C8F-E779-7560-A103-03D4A81B51C3}"/>
          </ac:spMkLst>
        </pc:spChg>
        <pc:spChg chg="add mod">
          <ac:chgData name="Alexander Khair" userId="8e09ef305265ffb4" providerId="LiveId" clId="{14BD5C8C-A2D4-46F8-9F4E-C0F889442BEC}" dt="2022-12-01T05:33:16.351" v="1133" actId="1076"/>
          <ac:spMkLst>
            <pc:docMk/>
            <pc:sldMk cId="3220908367" sldId="2436"/>
            <ac:spMk id="22" creationId="{0F5B53B4-C896-FF42-3603-F07F1C28416E}"/>
          </ac:spMkLst>
        </pc:spChg>
        <pc:grpChg chg="del mod">
          <ac:chgData name="Alexander Khair" userId="8e09ef305265ffb4" providerId="LiveId" clId="{14BD5C8C-A2D4-46F8-9F4E-C0F889442BEC}" dt="2022-12-01T05:28:26.735" v="1012" actId="478"/>
          <ac:grpSpMkLst>
            <pc:docMk/>
            <pc:sldMk cId="3220908367" sldId="2436"/>
            <ac:grpSpMk id="19" creationId="{4EB82867-4B5D-FA26-9404-FCB6221B5CBB}"/>
          </ac:grpSpMkLst>
        </pc:grpChg>
        <pc:graphicFrameChg chg="add del mod">
          <ac:chgData name="Alexander Khair" userId="8e09ef305265ffb4" providerId="LiveId" clId="{14BD5C8C-A2D4-46F8-9F4E-C0F889442BEC}" dt="2022-12-01T05:27:10.101" v="992"/>
          <ac:graphicFrameMkLst>
            <pc:docMk/>
            <pc:sldMk cId="3220908367" sldId="2436"/>
            <ac:graphicFrameMk id="2" creationId="{1F342829-3B61-1786-65E6-C2A940C17D0F}"/>
          </ac:graphicFrameMkLst>
        </pc:graphicFrameChg>
        <pc:graphicFrameChg chg="add del mod">
          <ac:chgData name="Alexander Khair" userId="8e09ef305265ffb4" providerId="LiveId" clId="{14BD5C8C-A2D4-46F8-9F4E-C0F889442BEC}" dt="2022-12-01T05:27:31.460" v="998"/>
          <ac:graphicFrameMkLst>
            <pc:docMk/>
            <pc:sldMk cId="3220908367" sldId="2436"/>
            <ac:graphicFrameMk id="5" creationId="{C6D77CF8-244D-90D5-5954-A797DE5A1BAF}"/>
          </ac:graphicFrameMkLst>
        </pc:graphicFrameChg>
      </pc:sldChg>
      <pc:sldChg chg="addSp delSp modSp add mod">
        <pc:chgData name="Alexander Khair" userId="8e09ef305265ffb4" providerId="LiveId" clId="{14BD5C8C-A2D4-46F8-9F4E-C0F889442BEC}" dt="2022-12-01T06:56:04.789" v="2783" actId="478"/>
        <pc:sldMkLst>
          <pc:docMk/>
          <pc:sldMk cId="226099162" sldId="2437"/>
        </pc:sldMkLst>
        <pc:spChg chg="add mod">
          <ac:chgData name="Alexander Khair" userId="8e09ef305265ffb4" providerId="LiveId" clId="{14BD5C8C-A2D4-46F8-9F4E-C0F889442BEC}" dt="2022-12-01T06:01:26.259" v="1452" actId="1076"/>
          <ac:spMkLst>
            <pc:docMk/>
            <pc:sldMk cId="226099162" sldId="2437"/>
            <ac:spMk id="5" creationId="{D8FE485E-6B39-4ED2-4589-AA37B4B0874F}"/>
          </ac:spMkLst>
        </pc:spChg>
        <pc:spChg chg="add del mod">
          <ac:chgData name="Alexander Khair" userId="8e09ef305265ffb4" providerId="LiveId" clId="{14BD5C8C-A2D4-46F8-9F4E-C0F889442BEC}" dt="2022-12-01T06:01:26.259" v="1452" actId="1076"/>
          <ac:spMkLst>
            <pc:docMk/>
            <pc:sldMk cId="226099162" sldId="2437"/>
            <ac:spMk id="6" creationId="{C0B40C74-5759-469D-1376-F89EE98A0C04}"/>
          </ac:spMkLst>
        </pc:spChg>
        <pc:spChg chg="mod">
          <ac:chgData name="Alexander Khair" userId="8e09ef305265ffb4" providerId="LiveId" clId="{14BD5C8C-A2D4-46F8-9F4E-C0F889442BEC}" dt="2022-12-01T06:02:00.333" v="1465" actId="20577"/>
          <ac:spMkLst>
            <pc:docMk/>
            <pc:sldMk cId="226099162" sldId="2437"/>
            <ac:spMk id="7" creationId="{2D010090-828C-CE4B-9EEC-6DD9B5086F8B}"/>
          </ac:spMkLst>
        </pc:spChg>
        <pc:spChg chg="add mod">
          <ac:chgData name="Alexander Khair" userId="8e09ef305265ffb4" providerId="LiveId" clId="{14BD5C8C-A2D4-46F8-9F4E-C0F889442BEC}" dt="2022-12-01T06:01:26.259" v="1452" actId="1076"/>
          <ac:spMkLst>
            <pc:docMk/>
            <pc:sldMk cId="226099162" sldId="2437"/>
            <ac:spMk id="8" creationId="{677ADEB5-80FE-CC89-FF87-8E31B00F148E}"/>
          </ac:spMkLst>
        </pc:spChg>
        <pc:spChg chg="del">
          <ac:chgData name="Alexander Khair" userId="8e09ef305265ffb4" providerId="LiveId" clId="{14BD5C8C-A2D4-46F8-9F4E-C0F889442BEC}" dt="2022-12-01T05:38:30.652" v="1250" actId="478"/>
          <ac:spMkLst>
            <pc:docMk/>
            <pc:sldMk cId="226099162" sldId="2437"/>
            <ac:spMk id="9" creationId="{38DFCCFC-2642-6256-82B4-4A472E9BC240}"/>
          </ac:spMkLst>
        </pc:spChg>
        <pc:spChg chg="del">
          <ac:chgData name="Alexander Khair" userId="8e09ef305265ffb4" providerId="LiveId" clId="{14BD5C8C-A2D4-46F8-9F4E-C0F889442BEC}" dt="2022-12-01T05:38:43.556" v="1252" actId="478"/>
          <ac:spMkLst>
            <pc:docMk/>
            <pc:sldMk cId="226099162" sldId="2437"/>
            <ac:spMk id="10" creationId="{A761BACF-2345-F677-48B9-A0E8345D6B91}"/>
          </ac:spMkLst>
        </pc:spChg>
        <pc:spChg chg="add mod">
          <ac:chgData name="Alexander Khair" userId="8e09ef305265ffb4" providerId="LiveId" clId="{14BD5C8C-A2D4-46F8-9F4E-C0F889442BEC}" dt="2022-12-01T06:01:26.259" v="1452" actId="1076"/>
          <ac:spMkLst>
            <pc:docMk/>
            <pc:sldMk cId="226099162" sldId="2437"/>
            <ac:spMk id="11" creationId="{16B6C1DD-B829-EFDB-E8C6-35631C2649D6}"/>
          </ac:spMkLst>
        </pc:spChg>
        <pc:spChg chg="del">
          <ac:chgData name="Alexander Khair" userId="8e09ef305265ffb4" providerId="LiveId" clId="{14BD5C8C-A2D4-46F8-9F4E-C0F889442BEC}" dt="2022-12-01T05:38:45.306" v="1253" actId="478"/>
          <ac:spMkLst>
            <pc:docMk/>
            <pc:sldMk cId="226099162" sldId="2437"/>
            <ac:spMk id="12" creationId="{078898C4-ADF2-143C-A186-048764F952EA}"/>
          </ac:spMkLst>
        </pc:spChg>
        <pc:spChg chg="del">
          <ac:chgData name="Alexander Khair" userId="8e09ef305265ffb4" providerId="LiveId" clId="{14BD5C8C-A2D4-46F8-9F4E-C0F889442BEC}" dt="2022-12-01T05:38:33.673" v="1251" actId="478"/>
          <ac:spMkLst>
            <pc:docMk/>
            <pc:sldMk cId="226099162" sldId="2437"/>
            <ac:spMk id="15" creationId="{7D7FEA7A-6813-6B00-81AE-E41489498810}"/>
          </ac:spMkLst>
        </pc:spChg>
        <pc:spChg chg="del">
          <ac:chgData name="Alexander Khair" userId="8e09ef305265ffb4" providerId="LiveId" clId="{14BD5C8C-A2D4-46F8-9F4E-C0F889442BEC}" dt="2022-12-01T05:38:46.486" v="1254" actId="478"/>
          <ac:spMkLst>
            <pc:docMk/>
            <pc:sldMk cId="226099162" sldId="2437"/>
            <ac:spMk id="20" creationId="{1E995C8F-E779-7560-A103-03D4A81B51C3}"/>
          </ac:spMkLst>
        </pc:spChg>
        <pc:spChg chg="del">
          <ac:chgData name="Alexander Khair" userId="8e09ef305265ffb4" providerId="LiveId" clId="{14BD5C8C-A2D4-46F8-9F4E-C0F889442BEC}" dt="2022-12-01T05:38:48.725" v="1255" actId="478"/>
          <ac:spMkLst>
            <pc:docMk/>
            <pc:sldMk cId="226099162" sldId="2437"/>
            <ac:spMk id="22" creationId="{0F5B53B4-C896-FF42-3603-F07F1C28416E}"/>
          </ac:spMkLst>
        </pc:spChg>
        <pc:spChg chg="add del mod">
          <ac:chgData name="Alexander Khair" userId="8e09ef305265ffb4" providerId="LiveId" clId="{14BD5C8C-A2D4-46F8-9F4E-C0F889442BEC}" dt="2022-12-01T05:59:19.855" v="1420"/>
          <ac:spMkLst>
            <pc:docMk/>
            <pc:sldMk cId="226099162" sldId="2437"/>
            <ac:spMk id="28" creationId="{25CAD8CB-448F-1AB7-76FF-06E3C78DB7D2}"/>
          </ac:spMkLst>
        </pc:spChg>
        <pc:spChg chg="add mod">
          <ac:chgData name="Alexander Khair" userId="8e09ef305265ffb4" providerId="LiveId" clId="{14BD5C8C-A2D4-46F8-9F4E-C0F889442BEC}" dt="2022-12-01T06:01:26.259" v="1452" actId="1076"/>
          <ac:spMkLst>
            <pc:docMk/>
            <pc:sldMk cId="226099162" sldId="2437"/>
            <ac:spMk id="29" creationId="{A278FD03-8945-ADF7-F4FE-4A3FA4077E52}"/>
          </ac:spMkLst>
        </pc:spChg>
        <pc:spChg chg="add mod">
          <ac:chgData name="Alexander Khair" userId="8e09ef305265ffb4" providerId="LiveId" clId="{14BD5C8C-A2D4-46F8-9F4E-C0F889442BEC}" dt="2022-12-01T06:01:26.259" v="1452" actId="1076"/>
          <ac:spMkLst>
            <pc:docMk/>
            <pc:sldMk cId="226099162" sldId="2437"/>
            <ac:spMk id="30" creationId="{48947609-FDEA-9BFA-0A2D-9FF1209E69E2}"/>
          </ac:spMkLst>
        </pc:spChg>
        <pc:spChg chg="add mod">
          <ac:chgData name="Alexander Khair" userId="8e09ef305265ffb4" providerId="LiveId" clId="{14BD5C8C-A2D4-46F8-9F4E-C0F889442BEC}" dt="2022-12-01T06:01:26.259" v="1452" actId="1076"/>
          <ac:spMkLst>
            <pc:docMk/>
            <pc:sldMk cId="226099162" sldId="2437"/>
            <ac:spMk id="31" creationId="{A89EBA9C-D341-B8EC-B937-52240C075FE9}"/>
          </ac:spMkLst>
        </pc:spChg>
        <pc:spChg chg="add del mod">
          <ac:chgData name="Alexander Khair" userId="8e09ef305265ffb4" providerId="LiveId" clId="{14BD5C8C-A2D4-46F8-9F4E-C0F889442BEC}" dt="2022-12-01T06:53:24.690" v="2604" actId="478"/>
          <ac:spMkLst>
            <pc:docMk/>
            <pc:sldMk cId="226099162" sldId="2437"/>
            <ac:spMk id="33" creationId="{ED9BA933-E413-C8B8-D61F-F8EF96253E34}"/>
          </ac:spMkLst>
        </pc:spChg>
        <pc:spChg chg="add del mod">
          <ac:chgData name="Alexander Khair" userId="8e09ef305265ffb4" providerId="LiveId" clId="{14BD5C8C-A2D4-46F8-9F4E-C0F889442BEC}" dt="2022-12-01T06:56:04.789" v="2783" actId="478"/>
          <ac:spMkLst>
            <pc:docMk/>
            <pc:sldMk cId="226099162" sldId="2437"/>
            <ac:spMk id="34" creationId="{FFC1B211-D934-2A27-E6F6-AAA5C8C736BF}"/>
          </ac:spMkLst>
        </pc:spChg>
        <pc:grpChg chg="add mod">
          <ac:chgData name="Alexander Khair" userId="8e09ef305265ffb4" providerId="LiveId" clId="{14BD5C8C-A2D4-46F8-9F4E-C0F889442BEC}" dt="2022-12-01T06:01:26.259" v="1452" actId="1076"/>
          <ac:grpSpMkLst>
            <pc:docMk/>
            <pc:sldMk cId="226099162" sldId="2437"/>
            <ac:grpSpMk id="13" creationId="{856FD05A-8615-E9FD-FC2C-73472E307A55}"/>
          </ac:grpSpMkLst>
        </pc:grpChg>
        <pc:grpChg chg="add del mod">
          <ac:chgData name="Alexander Khair" userId="8e09ef305265ffb4" providerId="LiveId" clId="{14BD5C8C-A2D4-46F8-9F4E-C0F889442BEC}" dt="2022-12-01T06:27:27.931" v="1519" actId="478"/>
          <ac:grpSpMkLst>
            <pc:docMk/>
            <pc:sldMk cId="226099162" sldId="2437"/>
            <ac:grpSpMk id="32" creationId="{9006459D-B432-4DAB-B122-B02718CF15FE}"/>
          </ac:grpSpMkLst>
        </pc:grpChg>
        <pc:picChg chg="add mod">
          <ac:chgData name="Alexander Khair" userId="8e09ef305265ffb4" providerId="LiveId" clId="{14BD5C8C-A2D4-46F8-9F4E-C0F889442BEC}" dt="2022-12-01T06:27:40.602" v="1522" actId="1076"/>
          <ac:picMkLst>
            <pc:docMk/>
            <pc:sldMk cId="226099162" sldId="2437"/>
            <ac:picMk id="2" creationId="{4ABA83C1-A7D3-6B8E-2114-14DF06F6AAE7}"/>
          </ac:picMkLst>
        </pc:picChg>
        <pc:picChg chg="add del mod">
          <ac:chgData name="Alexander Khair" userId="8e09ef305265ffb4" providerId="LiveId" clId="{14BD5C8C-A2D4-46F8-9F4E-C0F889442BEC}" dt="2022-12-01T05:44:52.997" v="1291" actId="478"/>
          <ac:picMkLst>
            <pc:docMk/>
            <pc:sldMk cId="226099162" sldId="2437"/>
            <ac:picMk id="4" creationId="{6014D47C-4D26-8267-B276-48A8B70A7EDA}"/>
          </ac:picMkLst>
        </pc:picChg>
        <pc:picChg chg="add del mod">
          <ac:chgData name="Alexander Khair" userId="8e09ef305265ffb4" providerId="LiveId" clId="{14BD5C8C-A2D4-46F8-9F4E-C0F889442BEC}" dt="2022-12-01T05:50:22.090" v="1309"/>
          <ac:picMkLst>
            <pc:docMk/>
            <pc:sldMk cId="226099162" sldId="2437"/>
            <ac:picMk id="2050" creationId="{7AD2E722-5C28-F037-4CC8-45A233DADE69}"/>
          </ac:picMkLst>
        </pc:picChg>
        <pc:picChg chg="add del mod">
          <ac:chgData name="Alexander Khair" userId="8e09ef305265ffb4" providerId="LiveId" clId="{14BD5C8C-A2D4-46F8-9F4E-C0F889442BEC}" dt="2022-12-01T05:53:50.382" v="1322" actId="478"/>
          <ac:picMkLst>
            <pc:docMk/>
            <pc:sldMk cId="226099162" sldId="2437"/>
            <ac:picMk id="2052" creationId="{B737431A-20AD-C82D-327B-965567EB5774}"/>
          </ac:picMkLst>
        </pc:picChg>
        <pc:picChg chg="add mod">
          <ac:chgData name="Alexander Khair" userId="8e09ef305265ffb4" providerId="LiveId" clId="{14BD5C8C-A2D4-46F8-9F4E-C0F889442BEC}" dt="2022-12-01T06:01:26.259" v="1452" actId="1076"/>
          <ac:picMkLst>
            <pc:docMk/>
            <pc:sldMk cId="226099162" sldId="2437"/>
            <ac:picMk id="2054" creationId="{F108B569-6AAF-1EFF-8361-9B4ECF4DDC32}"/>
          </ac:picMkLst>
        </pc:picChg>
        <pc:cxnChg chg="add mod">
          <ac:chgData name="Alexander Khair" userId="8e09ef305265ffb4" providerId="LiveId" clId="{14BD5C8C-A2D4-46F8-9F4E-C0F889442BEC}" dt="2022-12-01T06:01:26.259" v="1452" actId="1076"/>
          <ac:cxnSpMkLst>
            <pc:docMk/>
            <pc:sldMk cId="226099162" sldId="2437"/>
            <ac:cxnSpMk id="16" creationId="{30C83BE1-03E2-253F-8039-1E406F89A503}"/>
          </ac:cxnSpMkLst>
        </pc:cxnChg>
        <pc:cxnChg chg="add mod">
          <ac:chgData name="Alexander Khair" userId="8e09ef305265ffb4" providerId="LiveId" clId="{14BD5C8C-A2D4-46F8-9F4E-C0F889442BEC}" dt="2022-12-01T06:01:26.259" v="1452" actId="1076"/>
          <ac:cxnSpMkLst>
            <pc:docMk/>
            <pc:sldMk cId="226099162" sldId="2437"/>
            <ac:cxnSpMk id="17" creationId="{68DA3E3A-6F81-4679-98AD-61914D794218}"/>
          </ac:cxnSpMkLst>
        </pc:cxnChg>
        <pc:cxnChg chg="add mod">
          <ac:chgData name="Alexander Khair" userId="8e09ef305265ffb4" providerId="LiveId" clId="{14BD5C8C-A2D4-46F8-9F4E-C0F889442BEC}" dt="2022-12-01T06:01:26.259" v="1452" actId="1076"/>
          <ac:cxnSpMkLst>
            <pc:docMk/>
            <pc:sldMk cId="226099162" sldId="2437"/>
            <ac:cxnSpMk id="23" creationId="{1E441F76-55C3-084D-D956-2E9D8234079C}"/>
          </ac:cxnSpMkLst>
        </pc:cxnChg>
      </pc:sldChg>
      <pc:sldChg chg="addSp delSp modSp add mod">
        <pc:chgData name="Alexander Khair" userId="8e09ef305265ffb4" providerId="LiveId" clId="{14BD5C8C-A2D4-46F8-9F4E-C0F889442BEC}" dt="2022-12-01T16:40:57.476" v="9985" actId="20577"/>
        <pc:sldMkLst>
          <pc:docMk/>
          <pc:sldMk cId="715831468" sldId="2438"/>
        </pc:sldMkLst>
        <pc:spChg chg="add mod">
          <ac:chgData name="Alexander Khair" userId="8e09ef305265ffb4" providerId="LiveId" clId="{14BD5C8C-A2D4-46F8-9F4E-C0F889442BEC}" dt="2022-12-01T06:48:37.926" v="2424" actId="1076"/>
          <ac:spMkLst>
            <pc:docMk/>
            <pc:sldMk cId="715831468" sldId="2438"/>
            <ac:spMk id="2" creationId="{F2F4C377-6B80-79F0-12A3-A7292F5258BB}"/>
          </ac:spMkLst>
        </pc:spChg>
        <pc:spChg chg="mod">
          <ac:chgData name="Alexander Khair" userId="8e09ef305265ffb4" providerId="LiveId" clId="{14BD5C8C-A2D4-46F8-9F4E-C0F889442BEC}" dt="2022-12-01T06:28:39.242" v="1549" actId="20577"/>
          <ac:spMkLst>
            <pc:docMk/>
            <pc:sldMk cId="715831468" sldId="2438"/>
            <ac:spMk id="7" creationId="{2D010090-828C-CE4B-9EEC-6DD9B5086F8B}"/>
          </ac:spMkLst>
        </pc:spChg>
        <pc:spChg chg="del">
          <ac:chgData name="Alexander Khair" userId="8e09ef305265ffb4" providerId="LiveId" clId="{14BD5C8C-A2D4-46F8-9F4E-C0F889442BEC}" dt="2022-12-01T06:26:33.365" v="1481" actId="478"/>
          <ac:spMkLst>
            <pc:docMk/>
            <pc:sldMk cId="715831468" sldId="2438"/>
            <ac:spMk id="9" creationId="{38DFCCFC-2642-6256-82B4-4A472E9BC240}"/>
          </ac:spMkLst>
        </pc:spChg>
        <pc:spChg chg="mod">
          <ac:chgData name="Alexander Khair" userId="8e09ef305265ffb4" providerId="LiveId" clId="{14BD5C8C-A2D4-46F8-9F4E-C0F889442BEC}" dt="2022-12-01T06:48:35.657" v="2423" actId="1076"/>
          <ac:spMkLst>
            <pc:docMk/>
            <pc:sldMk cId="715831468" sldId="2438"/>
            <ac:spMk id="10" creationId="{A761BACF-2345-F677-48B9-A0E8345D6B91}"/>
          </ac:spMkLst>
        </pc:spChg>
        <pc:spChg chg="mod">
          <ac:chgData name="Alexander Khair" userId="8e09ef305265ffb4" providerId="LiveId" clId="{14BD5C8C-A2D4-46F8-9F4E-C0F889442BEC}" dt="2022-12-01T06:48:39.895" v="2425" actId="1076"/>
          <ac:spMkLst>
            <pc:docMk/>
            <pc:sldMk cId="715831468" sldId="2438"/>
            <ac:spMk id="11" creationId="{96BFAB4E-939D-1CF6-B39C-E232656BBE78}"/>
          </ac:spMkLst>
        </pc:spChg>
        <pc:spChg chg="del">
          <ac:chgData name="Alexander Khair" userId="8e09ef305265ffb4" providerId="LiveId" clId="{14BD5C8C-A2D4-46F8-9F4E-C0F889442BEC}" dt="2022-12-01T06:28:31.572" v="1524" actId="478"/>
          <ac:spMkLst>
            <pc:docMk/>
            <pc:sldMk cId="715831468" sldId="2438"/>
            <ac:spMk id="12" creationId="{078898C4-ADF2-143C-A186-048764F952EA}"/>
          </ac:spMkLst>
        </pc:spChg>
        <pc:spChg chg="mod">
          <ac:chgData name="Alexander Khair" userId="8e09ef305265ffb4" providerId="LiveId" clId="{14BD5C8C-A2D4-46F8-9F4E-C0F889442BEC}" dt="2022-12-01T06:48:39.895" v="2425" actId="1076"/>
          <ac:spMkLst>
            <pc:docMk/>
            <pc:sldMk cId="715831468" sldId="2438"/>
            <ac:spMk id="13" creationId="{BFEB9818-5410-2DF7-6E24-4CAEB4987D20}"/>
          </ac:spMkLst>
        </pc:spChg>
        <pc:spChg chg="mod">
          <ac:chgData name="Alexander Khair" userId="8e09ef305265ffb4" providerId="LiveId" clId="{14BD5C8C-A2D4-46F8-9F4E-C0F889442BEC}" dt="2022-12-01T06:48:39.895" v="2425" actId="1076"/>
          <ac:spMkLst>
            <pc:docMk/>
            <pc:sldMk cId="715831468" sldId="2438"/>
            <ac:spMk id="14" creationId="{72BA81F6-243E-BA56-F887-23A6C068712F}"/>
          </ac:spMkLst>
        </pc:spChg>
        <pc:spChg chg="del">
          <ac:chgData name="Alexander Khair" userId="8e09ef305265ffb4" providerId="LiveId" clId="{14BD5C8C-A2D4-46F8-9F4E-C0F889442BEC}" dt="2022-12-01T06:25:43.527" v="1476" actId="478"/>
          <ac:spMkLst>
            <pc:docMk/>
            <pc:sldMk cId="715831468" sldId="2438"/>
            <ac:spMk id="15" creationId="{7D7FEA7A-6813-6B00-81AE-E41489498810}"/>
          </ac:spMkLst>
        </pc:spChg>
        <pc:spChg chg="mod">
          <ac:chgData name="Alexander Khair" userId="8e09ef305265ffb4" providerId="LiveId" clId="{14BD5C8C-A2D4-46F8-9F4E-C0F889442BEC}" dt="2022-12-01T06:48:39.895" v="2425" actId="1076"/>
          <ac:spMkLst>
            <pc:docMk/>
            <pc:sldMk cId="715831468" sldId="2438"/>
            <ac:spMk id="17" creationId="{ABA0E864-3E7E-681E-B5CA-86D0BA0D7133}"/>
          </ac:spMkLst>
        </pc:spChg>
        <pc:spChg chg="mod">
          <ac:chgData name="Alexander Khair" userId="8e09ef305265ffb4" providerId="LiveId" clId="{14BD5C8C-A2D4-46F8-9F4E-C0F889442BEC}" dt="2022-12-01T06:48:39.895" v="2425" actId="1076"/>
          <ac:spMkLst>
            <pc:docMk/>
            <pc:sldMk cId="715831468" sldId="2438"/>
            <ac:spMk id="18" creationId="{632E68D4-D7CE-5F82-2D6E-4121ED550A37}"/>
          </ac:spMkLst>
        </pc:spChg>
        <pc:spChg chg="mod">
          <ac:chgData name="Alexander Khair" userId="8e09ef305265ffb4" providerId="LiveId" clId="{14BD5C8C-A2D4-46F8-9F4E-C0F889442BEC}" dt="2022-12-01T06:48:39.895" v="2425" actId="1076"/>
          <ac:spMkLst>
            <pc:docMk/>
            <pc:sldMk cId="715831468" sldId="2438"/>
            <ac:spMk id="19" creationId="{453CF55E-0D8D-FC32-622B-9E507A79E23F}"/>
          </ac:spMkLst>
        </pc:spChg>
        <pc:spChg chg="mod">
          <ac:chgData name="Alexander Khair" userId="8e09ef305265ffb4" providerId="LiveId" clId="{14BD5C8C-A2D4-46F8-9F4E-C0F889442BEC}" dt="2022-12-01T07:18:45.038" v="4075" actId="403"/>
          <ac:spMkLst>
            <pc:docMk/>
            <pc:sldMk cId="715831468" sldId="2438"/>
            <ac:spMk id="20" creationId="{1E995C8F-E779-7560-A103-03D4A81B51C3}"/>
          </ac:spMkLst>
        </pc:spChg>
        <pc:spChg chg="mod">
          <ac:chgData name="Alexander Khair" userId="8e09ef305265ffb4" providerId="LiveId" clId="{14BD5C8C-A2D4-46F8-9F4E-C0F889442BEC}" dt="2022-12-01T06:48:39.895" v="2425" actId="1076"/>
          <ac:spMkLst>
            <pc:docMk/>
            <pc:sldMk cId="715831468" sldId="2438"/>
            <ac:spMk id="21" creationId="{9AF3913D-99FF-4E53-4945-00AF63243CC0}"/>
          </ac:spMkLst>
        </pc:spChg>
        <pc:spChg chg="del mod">
          <ac:chgData name="Alexander Khair" userId="8e09ef305265ffb4" providerId="LiveId" clId="{14BD5C8C-A2D4-46F8-9F4E-C0F889442BEC}" dt="2022-12-01T06:38:19.304" v="1722" actId="478"/>
          <ac:spMkLst>
            <pc:docMk/>
            <pc:sldMk cId="715831468" sldId="2438"/>
            <ac:spMk id="22" creationId="{0F5B53B4-C896-FF42-3603-F07F1C28416E}"/>
          </ac:spMkLst>
        </pc:spChg>
        <pc:spChg chg="add del mod">
          <ac:chgData name="Alexander Khair" userId="8e09ef305265ffb4" providerId="LiveId" clId="{14BD5C8C-A2D4-46F8-9F4E-C0F889442BEC}" dt="2022-12-01T06:37:34.384" v="1696" actId="478"/>
          <ac:spMkLst>
            <pc:docMk/>
            <pc:sldMk cId="715831468" sldId="2438"/>
            <ac:spMk id="23" creationId="{454CC5D9-169E-9122-D733-44B3E1C2EC4F}"/>
          </ac:spMkLst>
        </pc:spChg>
        <pc:spChg chg="add mod">
          <ac:chgData name="Alexander Khair" userId="8e09ef305265ffb4" providerId="LiveId" clId="{14BD5C8C-A2D4-46F8-9F4E-C0F889442BEC}" dt="2022-12-01T16:40:57.476" v="9985" actId="20577"/>
          <ac:spMkLst>
            <pc:docMk/>
            <pc:sldMk cId="715831468" sldId="2438"/>
            <ac:spMk id="24" creationId="{0E499942-14BD-E54C-F730-EAB92805BE2D}"/>
          </ac:spMkLst>
        </pc:spChg>
        <pc:grpChg chg="add mod">
          <ac:chgData name="Alexander Khair" userId="8e09ef305265ffb4" providerId="LiveId" clId="{14BD5C8C-A2D4-46F8-9F4E-C0F889442BEC}" dt="2022-12-01T06:48:39.895" v="2425" actId="1076"/>
          <ac:grpSpMkLst>
            <pc:docMk/>
            <pc:sldMk cId="715831468" sldId="2438"/>
            <ac:grpSpMk id="3" creationId="{E54F4711-D1D0-B39A-89A6-7CA5B9F46EA5}"/>
          </ac:grpSpMkLst>
        </pc:grpChg>
        <pc:grpChg chg="mod">
          <ac:chgData name="Alexander Khair" userId="8e09ef305265ffb4" providerId="LiveId" clId="{14BD5C8C-A2D4-46F8-9F4E-C0F889442BEC}" dt="2022-12-01T06:48:39.895" v="2425" actId="1076"/>
          <ac:grpSpMkLst>
            <pc:docMk/>
            <pc:sldMk cId="715831468" sldId="2438"/>
            <ac:grpSpMk id="4" creationId="{3AE57825-836D-7FC4-D027-83931C376370}"/>
          </ac:grpSpMkLst>
        </pc:grpChg>
        <pc:picChg chg="mod">
          <ac:chgData name="Alexander Khair" userId="8e09ef305265ffb4" providerId="LiveId" clId="{14BD5C8C-A2D4-46F8-9F4E-C0F889442BEC}" dt="2022-12-01T06:48:39.895" v="2425" actId="1076"/>
          <ac:picMkLst>
            <pc:docMk/>
            <pc:sldMk cId="715831468" sldId="2438"/>
            <ac:picMk id="16" creationId="{FAE92BC5-65DD-7DEA-3328-4221F2BCDAC0}"/>
          </ac:picMkLst>
        </pc:picChg>
        <pc:cxnChg chg="mod">
          <ac:chgData name="Alexander Khair" userId="8e09ef305265ffb4" providerId="LiveId" clId="{14BD5C8C-A2D4-46F8-9F4E-C0F889442BEC}" dt="2022-12-01T06:48:39.895" v="2425" actId="1076"/>
          <ac:cxnSpMkLst>
            <pc:docMk/>
            <pc:sldMk cId="715831468" sldId="2438"/>
            <ac:cxnSpMk id="5" creationId="{BC262C4E-2F7D-8DC9-1E22-41ABD5288EA8}"/>
          </ac:cxnSpMkLst>
        </pc:cxnChg>
        <pc:cxnChg chg="mod">
          <ac:chgData name="Alexander Khair" userId="8e09ef305265ffb4" providerId="LiveId" clId="{14BD5C8C-A2D4-46F8-9F4E-C0F889442BEC}" dt="2022-12-01T06:48:39.895" v="2425" actId="1076"/>
          <ac:cxnSpMkLst>
            <pc:docMk/>
            <pc:sldMk cId="715831468" sldId="2438"/>
            <ac:cxnSpMk id="6" creationId="{E47A0936-F0C6-7614-352B-63C80C1ED6FA}"/>
          </ac:cxnSpMkLst>
        </pc:cxnChg>
        <pc:cxnChg chg="mod">
          <ac:chgData name="Alexander Khair" userId="8e09ef305265ffb4" providerId="LiveId" clId="{14BD5C8C-A2D4-46F8-9F4E-C0F889442BEC}" dt="2022-12-01T06:48:39.895" v="2425" actId="1076"/>
          <ac:cxnSpMkLst>
            <pc:docMk/>
            <pc:sldMk cId="715831468" sldId="2438"/>
            <ac:cxnSpMk id="8" creationId="{D14CE60E-F4F5-F8F7-B1ED-50AE43F2B95B}"/>
          </ac:cxnSpMkLst>
        </pc:cxnChg>
      </pc:sldChg>
      <pc:sldChg chg="addSp delSp modSp add mod">
        <pc:chgData name="Alexander Khair" userId="8e09ef305265ffb4" providerId="LiveId" clId="{14BD5C8C-A2D4-46F8-9F4E-C0F889442BEC}" dt="2022-12-01T07:38:44.136" v="5108" actId="20577"/>
        <pc:sldMkLst>
          <pc:docMk/>
          <pc:sldMk cId="1063550890" sldId="2439"/>
        </pc:sldMkLst>
        <pc:spChg chg="mod">
          <ac:chgData name="Alexander Khair" userId="8e09ef305265ffb4" providerId="LiveId" clId="{14BD5C8C-A2D4-46F8-9F4E-C0F889442BEC}" dt="2022-12-01T07:38:44.136" v="5108" actId="20577"/>
          <ac:spMkLst>
            <pc:docMk/>
            <pc:sldMk cId="1063550890" sldId="2439"/>
            <ac:spMk id="7" creationId="{2D010090-828C-CE4B-9EEC-6DD9B5086F8B}"/>
          </ac:spMkLst>
        </pc:spChg>
        <pc:picChg chg="add mod">
          <ac:chgData name="Alexander Khair" userId="8e09ef305265ffb4" providerId="LiveId" clId="{14BD5C8C-A2D4-46F8-9F4E-C0F889442BEC}" dt="2022-12-01T07:38:18.377" v="5102" actId="1076"/>
          <ac:picMkLst>
            <pc:docMk/>
            <pc:sldMk cId="1063550890" sldId="2439"/>
            <ac:picMk id="5" creationId="{D6472DBC-C609-2E8D-143B-8FA1F60438CD}"/>
          </ac:picMkLst>
        </pc:picChg>
        <pc:picChg chg="add mod">
          <ac:chgData name="Alexander Khair" userId="8e09ef305265ffb4" providerId="LiveId" clId="{14BD5C8C-A2D4-46F8-9F4E-C0F889442BEC}" dt="2022-12-01T07:38:34.868" v="5105" actId="1076"/>
          <ac:picMkLst>
            <pc:docMk/>
            <pc:sldMk cId="1063550890" sldId="2439"/>
            <ac:picMk id="6" creationId="{FFA127E0-6798-0EAB-7206-7CD8C950F850}"/>
          </ac:picMkLst>
        </pc:picChg>
        <pc:picChg chg="del">
          <ac:chgData name="Alexander Khair" userId="8e09ef305265ffb4" providerId="LiveId" clId="{14BD5C8C-A2D4-46F8-9F4E-C0F889442BEC}" dt="2022-12-01T07:38:08.127" v="5098" actId="478"/>
          <ac:picMkLst>
            <pc:docMk/>
            <pc:sldMk cId="1063550890" sldId="2439"/>
            <ac:picMk id="11" creationId="{090F61EC-10E4-4C52-A593-BDA99DAB6F78}"/>
          </ac:picMkLst>
        </pc:picChg>
        <pc:picChg chg="del">
          <ac:chgData name="Alexander Khair" userId="8e09ef305265ffb4" providerId="LiveId" clId="{14BD5C8C-A2D4-46F8-9F4E-C0F889442BEC}" dt="2022-12-01T07:38:19.637" v="5103" actId="478"/>
          <ac:picMkLst>
            <pc:docMk/>
            <pc:sldMk cId="1063550890" sldId="2439"/>
            <ac:picMk id="13" creationId="{56951845-54D4-E3C3-5263-47FBCEADF77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AEE36F3-B089-8746-A9FC-0AC7E9C42EFA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822A4FA1-3BA7-AE4A-9D15-B4A5C51EA5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65DF-0513-614A-BADE-6DDBD7122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4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8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2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93714" y="0"/>
            <a:ext cx="12990286" cy="13716000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8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4630C85-1319-490C-A55A-A94E7F990D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37326" y="2130727"/>
            <a:ext cx="6117119" cy="6458858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09317E-C9BC-4155-9875-263F3785A1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33440" y="2130727"/>
            <a:ext cx="6117119" cy="6458858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34A975-D270-445F-978C-D727B2E79A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29555" y="2130727"/>
            <a:ext cx="6117119" cy="6458858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1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9255A1-9530-4DF1-BBD4-43FA641167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406745" y="0"/>
            <a:ext cx="5994401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BD92C-923E-47DA-BA6A-482FBE8C75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39770" y="0"/>
            <a:ext cx="5994401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13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74B531-4361-423C-AB5D-99441DFEF7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44169" y="1582059"/>
            <a:ext cx="9736347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A9EA16-1108-489A-BB08-9763A8513F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82059"/>
            <a:ext cx="9736347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50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78A8AF-39D9-4E7F-91F3-FE22651873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71686" y="3091161"/>
            <a:ext cx="6692146" cy="7533678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2C87A2-1E86-486C-AA1D-EA3EEDEEA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0168" y="3091161"/>
            <a:ext cx="6692146" cy="7533678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7">
            <a:extLst>
              <a:ext uri="{FF2B5EF4-FFF2-40B4-BE49-F238E27FC236}">
                <a16:creationId xmlns:a16="http://schemas.microsoft.com/office/drawing/2014/main" id="{AB0412D6-6649-CE47-B4A6-48D7B9A1AE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45927" y="3091161"/>
            <a:ext cx="6692146" cy="7533678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97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A99F23-4C54-44DC-89FE-DBBEDDD641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2570" y="1973954"/>
            <a:ext cx="6792685" cy="9768093"/>
          </a:xfrm>
          <a:custGeom>
            <a:avLst/>
            <a:gdLst>
              <a:gd name="connsiteX0" fmla="*/ 0 w 6792685"/>
              <a:gd name="connsiteY0" fmla="*/ 0 h 9768093"/>
              <a:gd name="connsiteX1" fmla="*/ 6792685 w 6792685"/>
              <a:gd name="connsiteY1" fmla="*/ 0 h 9768093"/>
              <a:gd name="connsiteX2" fmla="*/ 6792685 w 6792685"/>
              <a:gd name="connsiteY2" fmla="*/ 9768093 h 9768093"/>
              <a:gd name="connsiteX3" fmla="*/ 0 w 6792685"/>
              <a:gd name="connsiteY3" fmla="*/ 9768093 h 976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2685" h="9768093">
                <a:moveTo>
                  <a:pt x="0" y="0"/>
                </a:moveTo>
                <a:lnTo>
                  <a:pt x="6792685" y="0"/>
                </a:lnTo>
                <a:lnTo>
                  <a:pt x="6792685" y="9768093"/>
                </a:lnTo>
                <a:lnTo>
                  <a:pt x="0" y="976809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57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DEA6E15-2B55-40C2-93FA-9E8923078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3038" y="6168581"/>
            <a:ext cx="6037926" cy="6062343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518574-6818-4A43-B551-CD8D3518D3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8067" y="6168581"/>
            <a:ext cx="6037926" cy="6062343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96E0FF-63F0-4636-B2AB-FFDF9B8063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48007" y="6168581"/>
            <a:ext cx="6037926" cy="6062343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63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92625BA-0ADE-43E0-9BC8-6AB77B4D5A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0112" y="2256248"/>
            <a:ext cx="6883391" cy="9106519"/>
          </a:xfrm>
          <a:custGeom>
            <a:avLst/>
            <a:gdLst>
              <a:gd name="connsiteX0" fmla="*/ 0 w 6883391"/>
              <a:gd name="connsiteY0" fmla="*/ 0 h 9106519"/>
              <a:gd name="connsiteX1" fmla="*/ 6883391 w 6883391"/>
              <a:gd name="connsiteY1" fmla="*/ 0 h 9106519"/>
              <a:gd name="connsiteX2" fmla="*/ 6883391 w 6883391"/>
              <a:gd name="connsiteY2" fmla="*/ 9106519 h 9106519"/>
              <a:gd name="connsiteX3" fmla="*/ 0 w 6883391"/>
              <a:gd name="connsiteY3" fmla="*/ 9106519 h 910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3391" h="9106519">
                <a:moveTo>
                  <a:pt x="0" y="0"/>
                </a:moveTo>
                <a:lnTo>
                  <a:pt x="6883391" y="0"/>
                </a:lnTo>
                <a:lnTo>
                  <a:pt x="6883391" y="9106519"/>
                </a:lnTo>
                <a:lnTo>
                  <a:pt x="0" y="91065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6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DBFEEEC-FE4B-437A-8674-DC797FD8B3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897600" y="2590115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E4EC79D-8904-4EC2-9F68-809E7F964B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48115" y="2590115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771B9A5-5B84-4938-B823-A4D003227C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98627" y="2590115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1E18C1A-2821-4FA4-99E0-9AB862EE02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897600" y="7412041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B68C2E-40EC-46AF-A198-B6089C7870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848115" y="7412041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275F0B-4064-4285-ADD0-8CAD59BD338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798627" y="7412041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16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D43C14-B5DC-4D9B-A793-90DD7D5472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87042" y="4064389"/>
            <a:ext cx="8549532" cy="5372586"/>
          </a:xfrm>
          <a:custGeom>
            <a:avLst/>
            <a:gdLst>
              <a:gd name="connsiteX0" fmla="*/ 0 w 8549532"/>
              <a:gd name="connsiteY0" fmla="*/ 0 h 5372586"/>
              <a:gd name="connsiteX1" fmla="*/ 8549532 w 8549532"/>
              <a:gd name="connsiteY1" fmla="*/ 0 h 5372586"/>
              <a:gd name="connsiteX2" fmla="*/ 8549532 w 8549532"/>
              <a:gd name="connsiteY2" fmla="*/ 5372586 h 5372586"/>
              <a:gd name="connsiteX3" fmla="*/ 0 w 8549532"/>
              <a:gd name="connsiteY3" fmla="*/ 5372586 h 537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9532" h="5372586">
                <a:moveTo>
                  <a:pt x="0" y="0"/>
                </a:moveTo>
                <a:lnTo>
                  <a:pt x="8549532" y="0"/>
                </a:lnTo>
                <a:lnTo>
                  <a:pt x="8549532" y="5372586"/>
                </a:lnTo>
                <a:lnTo>
                  <a:pt x="0" y="53725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3716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03E4C-5F9C-DB44-B8CE-0F25B61E3D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42202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93E504-F96A-45BC-B642-1C7C7F9D86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529650" y="3667738"/>
            <a:ext cx="8151470" cy="5133693"/>
          </a:xfrm>
          <a:custGeom>
            <a:avLst/>
            <a:gdLst>
              <a:gd name="connsiteX0" fmla="*/ 0 w 8151470"/>
              <a:gd name="connsiteY0" fmla="*/ 0 h 5133693"/>
              <a:gd name="connsiteX1" fmla="*/ 8151470 w 8151470"/>
              <a:gd name="connsiteY1" fmla="*/ 0 h 5133693"/>
              <a:gd name="connsiteX2" fmla="*/ 8151470 w 8151470"/>
              <a:gd name="connsiteY2" fmla="*/ 5133693 h 5133693"/>
              <a:gd name="connsiteX3" fmla="*/ 0 w 8151470"/>
              <a:gd name="connsiteY3" fmla="*/ 5133693 h 513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1470" h="5133693">
                <a:moveTo>
                  <a:pt x="0" y="0"/>
                </a:moveTo>
                <a:lnTo>
                  <a:pt x="8151470" y="0"/>
                </a:lnTo>
                <a:lnTo>
                  <a:pt x="8151470" y="5133693"/>
                </a:lnTo>
                <a:lnTo>
                  <a:pt x="0" y="513369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76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D89F5-E095-4C79-8CC1-B460BCE01B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38902" y="2887251"/>
            <a:ext cx="5931374" cy="7914034"/>
          </a:xfrm>
          <a:custGeom>
            <a:avLst/>
            <a:gdLst>
              <a:gd name="connsiteX0" fmla="*/ 0 w 5931374"/>
              <a:gd name="connsiteY0" fmla="*/ 0 h 7914034"/>
              <a:gd name="connsiteX1" fmla="*/ 5931374 w 5931374"/>
              <a:gd name="connsiteY1" fmla="*/ 0 h 7914034"/>
              <a:gd name="connsiteX2" fmla="*/ 5931374 w 5931374"/>
              <a:gd name="connsiteY2" fmla="*/ 7914034 h 7914034"/>
              <a:gd name="connsiteX3" fmla="*/ 0 w 5931374"/>
              <a:gd name="connsiteY3" fmla="*/ 7914034 h 791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374" h="7914034">
                <a:moveTo>
                  <a:pt x="0" y="0"/>
                </a:moveTo>
                <a:lnTo>
                  <a:pt x="5931374" y="0"/>
                </a:lnTo>
                <a:lnTo>
                  <a:pt x="5931374" y="7914034"/>
                </a:lnTo>
                <a:lnTo>
                  <a:pt x="0" y="791403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0AE6BC-E02E-4D3F-ABC9-ED1E96A50A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10954" y="3503687"/>
            <a:ext cx="3866819" cy="6837732"/>
          </a:xfrm>
          <a:custGeom>
            <a:avLst/>
            <a:gdLst>
              <a:gd name="connsiteX0" fmla="*/ 0 w 3866819"/>
              <a:gd name="connsiteY0" fmla="*/ 0 h 6837732"/>
              <a:gd name="connsiteX1" fmla="*/ 3866819 w 3866819"/>
              <a:gd name="connsiteY1" fmla="*/ 0 h 6837732"/>
              <a:gd name="connsiteX2" fmla="*/ 3866819 w 3866819"/>
              <a:gd name="connsiteY2" fmla="*/ 6837732 h 6837732"/>
              <a:gd name="connsiteX3" fmla="*/ 0 w 3866819"/>
              <a:gd name="connsiteY3" fmla="*/ 6837732 h 68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6819" h="6837732">
                <a:moveTo>
                  <a:pt x="0" y="0"/>
                </a:moveTo>
                <a:lnTo>
                  <a:pt x="3866819" y="0"/>
                </a:lnTo>
                <a:lnTo>
                  <a:pt x="3866819" y="6837732"/>
                </a:lnTo>
                <a:lnTo>
                  <a:pt x="0" y="683773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05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C3BE8C7-EE0E-8D43-B594-81C45A2155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92579" y="7667626"/>
            <a:ext cx="4359274" cy="44672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78BD3-BB9C-604D-9C6A-14C96D9E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2363" y="1962151"/>
            <a:ext cx="4359274" cy="44310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64BAF14-D82E-444B-94F7-12242AAFD4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2149" y="7667626"/>
            <a:ext cx="4359274" cy="44672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097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4F5EEF-2D5B-4244-B19B-BA12A08E45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59731" y="3162301"/>
            <a:ext cx="4338493" cy="433849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02050CF-AC49-4148-BEEB-E69E39F3D1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72043" y="3162301"/>
            <a:ext cx="4338493" cy="433849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5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EC5F0C-E504-344E-8045-4ACBF4304F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25273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D9A5565-39C7-7B43-BE3A-2071F0A58C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67542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2082A6F-0835-BF43-B10E-896CACA9B73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209811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4757F92-9650-DC4E-860F-9D64EC3D8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452080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254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CD80713-3460-6C4D-98D3-7FCCBBC24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736347" cy="13715999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AA4A9DC-0123-D64E-A0F8-15D3CF3D5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7652" y="0"/>
            <a:ext cx="9736347" cy="6858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552E2F90-47E9-FC42-8E69-E94310D5A5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47653" y="7161223"/>
            <a:ext cx="9736347" cy="6554775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EDFD4300-02D7-E645-B586-E9467DDAC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12017" y="0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E8C8C8-E625-FD4C-A950-F956AA3723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12017" y="4680542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733BFD54-8682-5D48-9508-77E5F49390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12017" y="9361084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81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97D7ACE9-7C11-B849-9D74-23E66819B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82059"/>
            <a:ext cx="24384000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58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2B82C27-3D44-3B49-9B36-BCBF9A6D0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5548" y="1582059"/>
            <a:ext cx="20752904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739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E99733F0-CF9F-BB49-8C75-B21C883FC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5549" y="1582059"/>
            <a:ext cx="12476922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F8FC8B8-1631-034B-88B7-D211670F1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7652" y="1582058"/>
            <a:ext cx="7918704" cy="50292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729C53F6-628E-4845-B335-A6965D9185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47652" y="7104742"/>
            <a:ext cx="7920800" cy="50292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6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E6DE3-ACCA-BB47-BADB-32BEBD333D7D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512AB076-FC4B-744F-B7C2-934A4A6412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57520" y="2237361"/>
            <a:ext cx="8348871" cy="9896581"/>
          </a:xfrm>
          <a:custGeom>
            <a:avLst/>
            <a:gdLst>
              <a:gd name="connsiteX0" fmla="*/ 0 w 8348871"/>
              <a:gd name="connsiteY0" fmla="*/ 0 h 10551886"/>
              <a:gd name="connsiteX1" fmla="*/ 8348871 w 8348871"/>
              <a:gd name="connsiteY1" fmla="*/ 0 h 10551886"/>
              <a:gd name="connsiteX2" fmla="*/ 8348871 w 8348871"/>
              <a:gd name="connsiteY2" fmla="*/ 10551886 h 10551886"/>
              <a:gd name="connsiteX3" fmla="*/ 0 w 8348871"/>
              <a:gd name="connsiteY3" fmla="*/ 10551886 h 1055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8871" h="10551886">
                <a:moveTo>
                  <a:pt x="0" y="0"/>
                </a:moveTo>
                <a:lnTo>
                  <a:pt x="8348871" y="0"/>
                </a:lnTo>
                <a:lnTo>
                  <a:pt x="8348871" y="10551886"/>
                </a:lnTo>
                <a:lnTo>
                  <a:pt x="0" y="105518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38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E99733F0-CF9F-BB49-8C75-B21C883FC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F8FC8B8-1631-034B-88B7-D211670F1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212782" y="0"/>
            <a:ext cx="12171219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D7230C67-AFF1-6E47-A30F-12A786FB46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7104742"/>
            <a:ext cx="12192000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079A9D-A4E3-3948-A92F-AD5FEFD3181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12782" y="7104742"/>
            <a:ext cx="12192000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54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9">
            <a:extLst>
              <a:ext uri="{FF2B5EF4-FFF2-40B4-BE49-F238E27FC236}">
                <a16:creationId xmlns:a16="http://schemas.microsoft.com/office/drawing/2014/main" id="{DBE98E20-0F04-B845-A41C-4362BD583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3264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A341B26E-1F15-5544-B304-55A66A1C82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4896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550D4E5E-27B3-4E4E-8F57-4E93E5F731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632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2DD7A6D-7256-834D-BC45-DCC8226580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29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9">
            <a:extLst>
              <a:ext uri="{FF2B5EF4-FFF2-40B4-BE49-F238E27FC236}">
                <a16:creationId xmlns:a16="http://schemas.microsoft.com/office/drawing/2014/main" id="{A7CC03C0-2601-CC4B-AA03-F6323D0101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3264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2792A1FC-53AF-DF4D-8285-C38AAF68E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4896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7F4F7AD2-E92E-1C48-8999-317C134AD6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632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EB45581-D52A-8F4E-8591-FCBE3BE75F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854F882D-930B-8248-B12D-AD96C39ED8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3264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ADA1B1D2-7EDD-0F43-9E15-D7A5EDEC5D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34896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E130D6E8-46BA-2141-940F-9D5A8EB30B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1632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B1DE6DE-2B07-A549-B080-1CEEF212B3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09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759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950958-EFAD-A645-AC2C-68C74F40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894102"/>
            <a:ext cx="5046662" cy="600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3647D-5393-4B4F-AC04-2097FAD604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6363" y="894102"/>
            <a:ext cx="5046662" cy="6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1B54AA-0824-2C4D-AE2C-E4CC6DBF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911036"/>
            <a:ext cx="5046662" cy="6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2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4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65633" y="4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7174817" y="6858000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965633" y="6858000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702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65633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59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65633" y="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7174817" y="4572002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965633" y="4572002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7174817" y="914400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9965633" y="914400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33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8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D6673C-5208-4981-AA0F-647CA79E54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572" y="0"/>
            <a:ext cx="15602856" cy="13716000"/>
          </a:xfrm>
          <a:custGeom>
            <a:avLst/>
            <a:gdLst>
              <a:gd name="connsiteX0" fmla="*/ 0 w 15602856"/>
              <a:gd name="connsiteY0" fmla="*/ 0 h 13716000"/>
              <a:gd name="connsiteX1" fmla="*/ 15602856 w 15602856"/>
              <a:gd name="connsiteY1" fmla="*/ 0 h 13716000"/>
              <a:gd name="connsiteX2" fmla="*/ 15602856 w 15602856"/>
              <a:gd name="connsiteY2" fmla="*/ 13716000 h 13716000"/>
              <a:gd name="connsiteX3" fmla="*/ 0 w 156028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2856" h="13716000">
                <a:moveTo>
                  <a:pt x="0" y="0"/>
                </a:moveTo>
                <a:lnTo>
                  <a:pt x="15602856" y="0"/>
                </a:lnTo>
                <a:lnTo>
                  <a:pt x="156028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630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439475" y="1371602"/>
            <a:ext cx="16035134" cy="856752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47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438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244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1089238" y="6633394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4391238" y="4626422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7667838" y="2721050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20947680" y="810230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9919890" y="7820630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2113786" y="-486044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126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160387" y="415616"/>
            <a:ext cx="5833192" cy="583319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6016980" y="8173482"/>
            <a:ext cx="4976599" cy="497659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8354978" y="3054218"/>
            <a:ext cx="7580652" cy="758065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848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C7962-A054-9444-A1A9-C47A5F12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08" y="6172936"/>
            <a:ext cx="11519211" cy="1370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68E42B-9E8B-034B-A300-D5E5988873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02508" y="6172936"/>
            <a:ext cx="11519211" cy="1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10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60968" y="1951390"/>
            <a:ext cx="9782777" cy="10205413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235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60968" y="6400800"/>
            <a:ext cx="9782777" cy="5756003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3428B-BAAF-D24A-813C-EFE1B7B049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2888" y="6405189"/>
            <a:ext cx="9782777" cy="575188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913755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70D143-7B80-C34A-B2D1-C71DA302D67F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6165745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877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C458EC-46C9-44B1-A20D-600B32CDE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09561" y="1582057"/>
            <a:ext cx="8348871" cy="10551886"/>
          </a:xfrm>
          <a:custGeom>
            <a:avLst/>
            <a:gdLst>
              <a:gd name="connsiteX0" fmla="*/ 0 w 8348871"/>
              <a:gd name="connsiteY0" fmla="*/ 0 h 10551886"/>
              <a:gd name="connsiteX1" fmla="*/ 8348871 w 8348871"/>
              <a:gd name="connsiteY1" fmla="*/ 0 h 10551886"/>
              <a:gd name="connsiteX2" fmla="*/ 8348871 w 8348871"/>
              <a:gd name="connsiteY2" fmla="*/ 10551886 h 10551886"/>
              <a:gd name="connsiteX3" fmla="*/ 0 w 8348871"/>
              <a:gd name="connsiteY3" fmla="*/ 10551886 h 1055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8871" h="10551886">
                <a:moveTo>
                  <a:pt x="0" y="0"/>
                </a:moveTo>
                <a:lnTo>
                  <a:pt x="8348871" y="0"/>
                </a:lnTo>
                <a:lnTo>
                  <a:pt x="8348871" y="10551886"/>
                </a:lnTo>
                <a:lnTo>
                  <a:pt x="0" y="105518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11BF0-FB24-5F40-A2A1-267413685719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1576801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538ECA-E0A9-4D6C-9D48-69A0C86E6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4570" y="0"/>
            <a:ext cx="22279428" cy="13716000"/>
          </a:xfrm>
          <a:custGeom>
            <a:avLst/>
            <a:gdLst>
              <a:gd name="connsiteX0" fmla="*/ 0 w 22279428"/>
              <a:gd name="connsiteY0" fmla="*/ 0 h 13716000"/>
              <a:gd name="connsiteX1" fmla="*/ 22279428 w 22279428"/>
              <a:gd name="connsiteY1" fmla="*/ 0 h 13716000"/>
              <a:gd name="connsiteX2" fmla="*/ 22279428 w 22279428"/>
              <a:gd name="connsiteY2" fmla="*/ 13716000 h 13716000"/>
              <a:gd name="connsiteX3" fmla="*/ 0 w 2227942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9428" h="13716000">
                <a:moveTo>
                  <a:pt x="0" y="0"/>
                </a:moveTo>
                <a:lnTo>
                  <a:pt x="22279428" y="0"/>
                </a:lnTo>
                <a:lnTo>
                  <a:pt x="2227942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64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2"/>
            <a:ext cx="8897256" cy="1371599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8B2C8-1045-634B-AD89-60BCABADEF0D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027750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9541567"/>
            <a:ext cx="8897256" cy="4174434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8111D5B9-F686-8B42-830F-41BE0A588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86744" y="0"/>
            <a:ext cx="4451152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7871AEE-7C0B-4342-BDBE-1758B9CE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484220" y="5426764"/>
            <a:ext cx="4451152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5BFDE83-150B-F940-ADEE-5193AA5AEF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56220" y="0"/>
            <a:ext cx="4327780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D54248C-1DD1-FB48-B7A9-E66EC682C9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058744" y="4154556"/>
            <a:ext cx="4325256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675C5-0D69-7D4A-ADE8-4B85B99E1638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6508158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CD80713-3460-6C4D-98D3-7FCCBBC24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736347" cy="13715999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AA4A9DC-0123-D64E-A0F8-15D3CF3D5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7652" y="0"/>
            <a:ext cx="9736347" cy="6858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552E2F90-47E9-FC42-8E69-E94310D5A5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47653" y="7161223"/>
            <a:ext cx="9736347" cy="6554775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EDFD4300-02D7-E645-B586-E9467DDAC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12017" y="0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E8C8C8-E625-FD4C-A950-F956AA3723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12017" y="4680542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733BFD54-8682-5D48-9508-77E5F49390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12017" y="9361084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470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97D7ACE9-7C11-B849-9D74-23E66819B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82059"/>
            <a:ext cx="24384000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4348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2B82C27-3D44-3B49-9B36-BCBF9A6D0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5548" y="1582059"/>
            <a:ext cx="20752904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618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1227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0748F-EBFF-A842-B7E0-D3C9A7EA18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6363" y="894102"/>
            <a:ext cx="5046662" cy="6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25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30248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642004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3253760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17865516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4030248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8642004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3253760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17865516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0CB90-9010-D54E-84C0-439D7E61BDE4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4811784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984626" y="3054218"/>
            <a:ext cx="5277204" cy="527720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265342" y="3054218"/>
            <a:ext cx="5277204" cy="527720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6546056" y="3054218"/>
            <a:ext cx="5277204" cy="527720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0EEE2-0C02-2148-AAC7-BD034DA08AF2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6018657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72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2"/>
            <a:ext cx="8897256" cy="1371599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37114-13BB-374C-A785-C680D36AC227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28064740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90DDF-BC4D-D34B-A3DA-3854F0A163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02508" y="6172936"/>
            <a:ext cx="11519211" cy="1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8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0"/>
          <p:cNvSpPr>
            <a:spLocks noGrp="1"/>
          </p:cNvSpPr>
          <p:nvPr>
            <p:ph type="pic" sz="quarter" idx="11"/>
          </p:nvPr>
        </p:nvSpPr>
        <p:spPr>
          <a:xfrm>
            <a:off x="11230023" y="8936016"/>
            <a:ext cx="1923954" cy="1892196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/>
          <a:lstStyle>
            <a:lvl1pPr>
              <a:defRPr sz="10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044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9541567"/>
            <a:ext cx="8897256" cy="4174434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8111D5B9-F686-8B42-830F-41BE0A588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86744" y="0"/>
            <a:ext cx="4451152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7871AEE-7C0B-4342-BDBE-1758B9CE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484220" y="5426764"/>
            <a:ext cx="4451152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5BFDE83-150B-F940-ADEE-5193AA5AEF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56220" y="0"/>
            <a:ext cx="4327780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D54248C-1DD1-FB48-B7A9-E66EC682C9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058744" y="4154556"/>
            <a:ext cx="4325256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335D7-3EF0-F244-8A0F-321485799B75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344132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CF57B4-D83A-4C2A-A3E9-29A728B6E1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8897256" cy="1371599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2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96E7831-1AFC-4CA9-A7B8-9B5B38C8A8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16229" y="0"/>
            <a:ext cx="12467771" cy="13745340"/>
          </a:xfrm>
          <a:custGeom>
            <a:avLst/>
            <a:gdLst>
              <a:gd name="connsiteX0" fmla="*/ 0 w 12467771"/>
              <a:gd name="connsiteY0" fmla="*/ 0 h 13745340"/>
              <a:gd name="connsiteX1" fmla="*/ 12467771 w 12467771"/>
              <a:gd name="connsiteY1" fmla="*/ 0 h 13745340"/>
              <a:gd name="connsiteX2" fmla="*/ 12467771 w 12467771"/>
              <a:gd name="connsiteY2" fmla="*/ 13745340 h 13745340"/>
              <a:gd name="connsiteX3" fmla="*/ 0 w 12467771"/>
              <a:gd name="connsiteY3" fmla="*/ 13745340 h 1374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7771" h="13745340">
                <a:moveTo>
                  <a:pt x="0" y="0"/>
                </a:moveTo>
                <a:lnTo>
                  <a:pt x="12467771" y="0"/>
                </a:lnTo>
                <a:lnTo>
                  <a:pt x="12467771" y="13745340"/>
                </a:lnTo>
                <a:lnTo>
                  <a:pt x="0" y="137453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70120F-1682-487E-B6DA-EE4962F98F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7776080"/>
            <a:ext cx="11916229" cy="5939921"/>
          </a:xfrm>
          <a:custGeom>
            <a:avLst/>
            <a:gdLst>
              <a:gd name="connsiteX0" fmla="*/ 0 w 11916229"/>
              <a:gd name="connsiteY0" fmla="*/ 0 h 5939921"/>
              <a:gd name="connsiteX1" fmla="*/ 11916229 w 11916229"/>
              <a:gd name="connsiteY1" fmla="*/ 0 h 5939921"/>
              <a:gd name="connsiteX2" fmla="*/ 11916229 w 11916229"/>
              <a:gd name="connsiteY2" fmla="*/ 5939921 h 5939921"/>
              <a:gd name="connsiteX3" fmla="*/ 0 w 11916229"/>
              <a:gd name="connsiteY3" fmla="*/ 5939921 h 593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6229" h="5939921">
                <a:moveTo>
                  <a:pt x="0" y="0"/>
                </a:moveTo>
                <a:lnTo>
                  <a:pt x="11916229" y="0"/>
                </a:lnTo>
                <a:lnTo>
                  <a:pt x="11916229" y="5939921"/>
                </a:lnTo>
                <a:lnTo>
                  <a:pt x="0" y="593992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0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05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  <p:sldLayoutId id="2147483748" r:id="rId34"/>
    <p:sldLayoutId id="2147483749" r:id="rId35"/>
    <p:sldLayoutId id="2147483750" r:id="rId36"/>
    <p:sldLayoutId id="2147483751" r:id="rId37"/>
    <p:sldLayoutId id="2147483752" r:id="rId38"/>
    <p:sldLayoutId id="2147483753" r:id="rId39"/>
    <p:sldLayoutId id="2147483754" r:id="rId40"/>
    <p:sldLayoutId id="2147483757" r:id="rId41"/>
    <p:sldLayoutId id="2147483758" r:id="rId42"/>
    <p:sldLayoutId id="2147483759" r:id="rId43"/>
    <p:sldLayoutId id="2147483761" r:id="rId44"/>
    <p:sldLayoutId id="2147483762" r:id="rId45"/>
    <p:sldLayoutId id="2147483763" r:id="rId46"/>
    <p:sldLayoutId id="2147483764" r:id="rId47"/>
    <p:sldLayoutId id="2147483661" r:id="rId48"/>
    <p:sldLayoutId id="2147483662" r:id="rId49"/>
    <p:sldLayoutId id="2147483665" r:id="rId50"/>
    <p:sldLayoutId id="2147483708" r:id="rId51"/>
    <p:sldLayoutId id="2147483692" r:id="rId52"/>
    <p:sldLayoutId id="2147483693" r:id="rId53"/>
    <p:sldLayoutId id="2147483694" r:id="rId54"/>
    <p:sldLayoutId id="2147483709" r:id="rId55"/>
    <p:sldLayoutId id="2147483684" r:id="rId56"/>
    <p:sldLayoutId id="2147483704" r:id="rId57"/>
    <p:sldLayoutId id="2147483705" r:id="rId58"/>
    <p:sldLayoutId id="2147483710" r:id="rId59"/>
    <p:sldLayoutId id="2147483711" r:id="rId60"/>
    <p:sldLayoutId id="2147483712" r:id="rId61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.emf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tannica.com/science/ocean-current" TargetMode="Externa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ADEAA7FA-1330-5142-BD3F-58817D796B04}"/>
              </a:ext>
            </a:extLst>
          </p:cNvPr>
          <p:cNvSpPr txBox="1">
            <a:spLocks/>
          </p:cNvSpPr>
          <p:nvPr/>
        </p:nvSpPr>
        <p:spPr>
          <a:xfrm>
            <a:off x="1237586" y="3990704"/>
            <a:ext cx="21197112" cy="3505200"/>
          </a:xfrm>
          <a:prstGeom prst="rect">
            <a:avLst/>
          </a:prstGeom>
        </p:spPr>
        <p:txBody>
          <a:bodyPr vert="horz" wrap="square" lIns="182880" tIns="91440" rIns="182880" bIns="9144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9600" dirty="0">
                <a:solidFill>
                  <a:schemeClr val="tx1"/>
                </a:solidFill>
              </a:rPr>
              <a:t>Autonomous Underwater Vehicle (</a:t>
            </a:r>
            <a:r>
              <a:rPr lang="en-US" sz="9600" dirty="0" err="1">
                <a:solidFill>
                  <a:schemeClr val="tx1"/>
                </a:solidFill>
              </a:rPr>
              <a:t>auv</a:t>
            </a:r>
            <a:r>
              <a:rPr lang="en-US" sz="9600" dirty="0">
                <a:solidFill>
                  <a:schemeClr val="tx1"/>
                </a:solidFill>
              </a:rPr>
              <a:t>) guidance digital control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B7E6B6-C372-3A40-9CFF-634200BCA241}"/>
              </a:ext>
            </a:extLst>
          </p:cNvPr>
          <p:cNvCxnSpPr>
            <a:cxnSpLocks/>
          </p:cNvCxnSpPr>
          <p:nvPr/>
        </p:nvCxnSpPr>
        <p:spPr>
          <a:xfrm>
            <a:off x="1423852" y="7696986"/>
            <a:ext cx="125969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58D4F9-7DF6-964D-B0CC-49479A89955E}"/>
              </a:ext>
            </a:extLst>
          </p:cNvPr>
          <p:cNvSpPr txBox="1"/>
          <p:nvPr/>
        </p:nvSpPr>
        <p:spPr>
          <a:xfrm>
            <a:off x="1542381" y="3309997"/>
            <a:ext cx="438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December 2022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5F89FD-B309-4543-B794-D606B41D6AF3}"/>
              </a:ext>
            </a:extLst>
          </p:cNvPr>
          <p:cNvGrpSpPr/>
          <p:nvPr/>
        </p:nvGrpSpPr>
        <p:grpSpPr>
          <a:xfrm>
            <a:off x="23774400" y="0"/>
            <a:ext cx="609600" cy="13716000"/>
            <a:chOff x="23774400" y="0"/>
            <a:chExt cx="609600" cy="1371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3FDBAD-4457-FA42-8FFA-C5DB840E97BC}"/>
                </a:ext>
              </a:extLst>
            </p:cNvPr>
            <p:cNvSpPr/>
            <p:nvPr/>
          </p:nvSpPr>
          <p:spPr>
            <a:xfrm>
              <a:off x="23774400" y="0"/>
              <a:ext cx="609600" cy="1117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094760-47C4-194A-91FA-2042C4F50832}"/>
                </a:ext>
              </a:extLst>
            </p:cNvPr>
            <p:cNvSpPr/>
            <p:nvPr/>
          </p:nvSpPr>
          <p:spPr>
            <a:xfrm>
              <a:off x="23774400" y="11176000"/>
              <a:ext cx="609600" cy="2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5F3287-689D-D046-9A1E-5DF70D5A7DB2}"/>
              </a:ext>
            </a:extLst>
          </p:cNvPr>
          <p:cNvSpPr txBox="1"/>
          <p:nvPr/>
        </p:nvSpPr>
        <p:spPr>
          <a:xfrm>
            <a:off x="1237587" y="12015112"/>
            <a:ext cx="10835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 Black" panose="020B0604020202020204" pitchFamily="34" charset="0"/>
                <a:cs typeface="Arial Black" panose="020B0604020202020204" pitchFamily="34" charset="0"/>
              </a:rPr>
              <a:t>ALEX KHAIR AND JUSTIN HART</a:t>
            </a:r>
          </a:p>
          <a:p>
            <a:r>
              <a:rPr lang="en-US" sz="2200" dirty="0">
                <a:latin typeface="Arial" panose="020B0604020202020204" pitchFamily="34" charset="0"/>
              </a:rPr>
              <a:t>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324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078525" y="2028266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Results: Sampling Time Analysis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4CEF0-E277-98A4-574A-939077E9EEDF}"/>
              </a:ext>
            </a:extLst>
          </p:cNvPr>
          <p:cNvCxnSpPr>
            <a:cxnSpLocks/>
          </p:cNvCxnSpPr>
          <p:nvPr/>
        </p:nvCxnSpPr>
        <p:spPr>
          <a:xfrm>
            <a:off x="12021014" y="6646127"/>
            <a:ext cx="0" cy="655691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0040A4-17B0-AC04-B0CB-32CE31720D7E}"/>
              </a:ext>
            </a:extLst>
          </p:cNvPr>
          <p:cNvSpPr txBox="1"/>
          <p:nvPr/>
        </p:nvSpPr>
        <p:spPr>
          <a:xfrm>
            <a:off x="4014596" y="12785337"/>
            <a:ext cx="4490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 = 0.05s (20Hz)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E3B6B-1429-F406-F49F-24B1520EBA17}"/>
              </a:ext>
            </a:extLst>
          </p:cNvPr>
          <p:cNvSpPr txBox="1"/>
          <p:nvPr/>
        </p:nvSpPr>
        <p:spPr>
          <a:xfrm>
            <a:off x="15650096" y="12785337"/>
            <a:ext cx="4952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 = 0.15s (6.67Hz)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0CB7B6-C696-CF75-E31E-822BA5ADF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222" y="6594156"/>
            <a:ext cx="13923861" cy="65703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B70A38-FE54-15AC-D87C-CBC6F52A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229" y="6449041"/>
            <a:ext cx="13923861" cy="6570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9123CA-6C7E-6F92-9EEB-0EFE3DFF1383}"/>
              </a:ext>
            </a:extLst>
          </p:cNvPr>
          <p:cNvSpPr txBox="1"/>
          <p:nvPr/>
        </p:nvSpPr>
        <p:spPr>
          <a:xfrm>
            <a:off x="1078525" y="3581220"/>
            <a:ext cx="22421849" cy="3437544"/>
          </a:xfrm>
          <a:prstGeom prst="rect">
            <a:avLst/>
          </a:prstGeom>
          <a:noFill/>
        </p:spPr>
        <p:txBody>
          <a:bodyPr wrap="square" numCol="2" rtlCol="0" anchor="t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Criteria 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 efficient (reasonable run time)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Stable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BF57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BF57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Identified through guess/check tuning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Ideal sampling time of .05 seconds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Instability arises at sampling time of .15 seconds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27FC2-9F39-B53F-1EA5-08A3005964F2}"/>
              </a:ext>
            </a:extLst>
          </p:cNvPr>
          <p:cNvSpPr txBox="1"/>
          <p:nvPr/>
        </p:nvSpPr>
        <p:spPr>
          <a:xfrm>
            <a:off x="23551376" y="12823903"/>
            <a:ext cx="67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69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77EFDC-0E1C-C147-8832-A93008F4E010}"/>
              </a:ext>
            </a:extLst>
          </p:cNvPr>
          <p:cNvSpPr txBox="1"/>
          <p:nvPr/>
        </p:nvSpPr>
        <p:spPr>
          <a:xfrm>
            <a:off x="1078525" y="3552774"/>
            <a:ext cx="19717666" cy="1863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</a:pPr>
            <a:endParaRPr lang="en-US" sz="3200" dirty="0">
              <a:solidFill>
                <a:schemeClr val="tx2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10090-828C-CE4B-9EEC-6DD9B5086F8B}"/>
                  </a:ext>
                </a:extLst>
              </p:cNvPr>
              <p:cNvSpPr txBox="1"/>
              <p:nvPr/>
            </p:nvSpPr>
            <p:spPr>
              <a:xfrm>
                <a:off x="1078524" y="2028266"/>
                <a:ext cx="2147667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latin typeface="Arial Black" panose="020B0604020202020204" pitchFamily="34" charset="0"/>
                    <a:ea typeface="Roboto Slab" pitchFamily="2" charset="0"/>
                  </a:rPr>
                  <a:t>Results: Trajectory 1, Constant </a:t>
                </a:r>
                <a14:m>
                  <m:oMath xmlns:m="http://schemas.openxmlformats.org/officeDocument/2006/math">
                    <m:r>
                      <a:rPr lang="en-US" sz="6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6000" b="1" dirty="0">
                    <a:latin typeface="Arial Black" panose="020B0604020202020204" pitchFamily="34" charset="0"/>
                    <a:ea typeface="Roboto Slab" pitchFamily="2" charset="0"/>
                  </a:rPr>
                  <a:t>, Variable Current Speeds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10090-828C-CE4B-9EEC-6DD9B508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24" y="2028266"/>
                <a:ext cx="21476675" cy="1938992"/>
              </a:xfrm>
              <a:prstGeom prst="rect">
                <a:avLst/>
              </a:prstGeom>
              <a:blipFill>
                <a:blip r:embed="rId2"/>
                <a:stretch>
                  <a:fillRect l="-1731" t="-9748" r="-2214" b="-2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D52278-4E11-6CC7-259F-D5303F70CFCD}"/>
              </a:ext>
            </a:extLst>
          </p:cNvPr>
          <p:cNvCxnSpPr>
            <a:cxnSpLocks/>
          </p:cNvCxnSpPr>
          <p:nvPr/>
        </p:nvCxnSpPr>
        <p:spPr>
          <a:xfrm>
            <a:off x="12327208" y="4768213"/>
            <a:ext cx="0" cy="655691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BD8E31-75FE-8141-EFC7-792C27CC1FBE}"/>
              </a:ext>
            </a:extLst>
          </p:cNvPr>
          <p:cNvSpPr txBox="1"/>
          <p:nvPr/>
        </p:nvSpPr>
        <p:spPr>
          <a:xfrm>
            <a:off x="2766124" y="11179902"/>
            <a:ext cx="7592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Reasonable Current (.5 m/s)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5A6F6B-3614-8D0A-5824-2495A12615A2}"/>
              </a:ext>
            </a:extLst>
          </p:cNvPr>
          <p:cNvSpPr txBox="1"/>
          <p:nvPr/>
        </p:nvSpPr>
        <p:spPr>
          <a:xfrm>
            <a:off x="15981852" y="11179902"/>
            <a:ext cx="5912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 </a:t>
            </a:r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(1.8 m/s)</a:t>
            </a:r>
            <a:endParaRPr lang="en-US" sz="4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D35F6-DA8B-F7F4-1551-18D7CBA8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1506" y="4568822"/>
            <a:ext cx="14188571" cy="66952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3E06F5-BD4E-3531-A688-96B362B36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286" y="4568822"/>
            <a:ext cx="13895453" cy="6556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723F65-BF2E-053B-63C6-FEC85CA00087}"/>
              </a:ext>
            </a:extLst>
          </p:cNvPr>
          <p:cNvSpPr txBox="1"/>
          <p:nvPr/>
        </p:nvSpPr>
        <p:spPr>
          <a:xfrm>
            <a:off x="23551376" y="12823903"/>
            <a:ext cx="646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36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77EFDC-0E1C-C147-8832-A93008F4E010}"/>
              </a:ext>
            </a:extLst>
          </p:cNvPr>
          <p:cNvSpPr txBox="1"/>
          <p:nvPr/>
        </p:nvSpPr>
        <p:spPr>
          <a:xfrm>
            <a:off x="1078525" y="3552774"/>
            <a:ext cx="19717666" cy="1863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</a:pPr>
            <a:endParaRPr lang="en-US" sz="3200" dirty="0">
              <a:solidFill>
                <a:schemeClr val="tx2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448604" y="428988"/>
            <a:ext cx="23935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Results: Trajectory 1, Continued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3389ED-A3F9-6F60-91E0-A24CC7A98095}"/>
              </a:ext>
            </a:extLst>
          </p:cNvPr>
          <p:cNvCxnSpPr/>
          <p:nvPr/>
        </p:nvCxnSpPr>
        <p:spPr>
          <a:xfrm>
            <a:off x="12084058" y="2106712"/>
            <a:ext cx="0" cy="104713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1B9326F-0CDC-08A8-3D2E-9A9D24D0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96" y="1636626"/>
            <a:ext cx="12299253" cy="58037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C437CB-3C74-41F8-9E10-A67BB255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88753"/>
            <a:ext cx="13262853" cy="62584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3627FF-2AFF-C189-CAE1-FC9364ED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1003" y="1589286"/>
            <a:ext cx="12192000" cy="5753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443E3B-46EA-8843-A4EC-FA948070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5576" y="7103820"/>
            <a:ext cx="13262853" cy="6258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D36CB3-27F3-48FF-AE93-AFBC16E378E1}"/>
              </a:ext>
            </a:extLst>
          </p:cNvPr>
          <p:cNvSpPr txBox="1"/>
          <p:nvPr/>
        </p:nvSpPr>
        <p:spPr>
          <a:xfrm>
            <a:off x="2684844" y="12868269"/>
            <a:ext cx="7592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Reasonable Current (.5 m/s)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8941B-C8D5-8B38-F6FB-DEC0E29CCA77}"/>
              </a:ext>
            </a:extLst>
          </p:cNvPr>
          <p:cNvSpPr txBox="1"/>
          <p:nvPr/>
        </p:nvSpPr>
        <p:spPr>
          <a:xfrm>
            <a:off x="15775343" y="12885003"/>
            <a:ext cx="5912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 </a:t>
            </a:r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(1.8 m/s)</a:t>
            </a:r>
            <a:endParaRPr lang="en-US" sz="4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9197D-3F23-2417-B2C8-448C1B5823BB}"/>
              </a:ext>
            </a:extLst>
          </p:cNvPr>
          <p:cNvSpPr txBox="1"/>
          <p:nvPr/>
        </p:nvSpPr>
        <p:spPr>
          <a:xfrm rot="16200000">
            <a:off x="-1107133" y="3762081"/>
            <a:ext cx="3454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Plant Inputs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DD151-7435-D66C-13D5-0B5E6B65A5E6}"/>
              </a:ext>
            </a:extLst>
          </p:cNvPr>
          <p:cNvSpPr txBox="1"/>
          <p:nvPr/>
        </p:nvSpPr>
        <p:spPr>
          <a:xfrm rot="16200000">
            <a:off x="-1468296" y="9593699"/>
            <a:ext cx="4007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Velocity States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C0C6A-14D8-CE03-487E-774B95760D72}"/>
              </a:ext>
            </a:extLst>
          </p:cNvPr>
          <p:cNvSpPr txBox="1"/>
          <p:nvPr/>
        </p:nvSpPr>
        <p:spPr>
          <a:xfrm>
            <a:off x="23551376" y="12823903"/>
            <a:ext cx="648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2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10090-828C-CE4B-9EEC-6DD9B5086F8B}"/>
                  </a:ext>
                </a:extLst>
              </p:cNvPr>
              <p:cNvSpPr txBox="1"/>
              <p:nvPr/>
            </p:nvSpPr>
            <p:spPr>
              <a:xfrm>
                <a:off x="1078524" y="2028266"/>
                <a:ext cx="202765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latin typeface="Arial Black" panose="020B0604020202020204" pitchFamily="34" charset="0"/>
                    <a:ea typeface="Roboto Slab" pitchFamily="2" charset="0"/>
                  </a:rPr>
                  <a:t>Results: Trajectory 2, Constant </a:t>
                </a:r>
                <a14:m>
                  <m:oMath xmlns:m="http://schemas.openxmlformats.org/officeDocument/2006/math">
                    <m:r>
                      <a:rPr lang="en-US" sz="6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6000" b="1" dirty="0">
                    <a:latin typeface="Arial Black" panose="020B0604020202020204" pitchFamily="34" charset="0"/>
                    <a:ea typeface="Roboto Slab" pitchFamily="2" charset="0"/>
                  </a:rPr>
                  <a:t>, Fast Current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10090-828C-CE4B-9EEC-6DD9B508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24" y="2028266"/>
                <a:ext cx="20276525" cy="1015663"/>
              </a:xfrm>
              <a:prstGeom prst="rect">
                <a:avLst/>
              </a:prstGeom>
              <a:blipFill>
                <a:blip r:embed="rId2"/>
                <a:stretch>
                  <a:fillRect l="-1834" t="-18675" r="-150" b="-40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6D5C6-B025-8AC1-FA75-B8C0DACE13BD}"/>
                  </a:ext>
                </a:extLst>
              </p:cNvPr>
              <p:cNvSpPr txBox="1"/>
              <p:nvPr/>
            </p:nvSpPr>
            <p:spPr>
              <a:xfrm>
                <a:off x="0" y="12775849"/>
                <a:ext cx="19717666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914400" lvl="1" indent="-457200">
                  <a:buClr>
                    <a:schemeClr val="tx2"/>
                  </a:buClr>
                  <a:buSzPct val="125000"/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Note controller failed to track worst case</a:t>
                </a:r>
                <a:r>
                  <a:rPr lang="en-US" sz="32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angle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6D5C6-B025-8AC1-FA75-B8C0DACE1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775849"/>
                <a:ext cx="19717666" cy="584775"/>
              </a:xfrm>
              <a:prstGeom prst="rect">
                <a:avLst/>
              </a:prstGeom>
              <a:blipFill>
                <a:blip r:embed="rId3"/>
                <a:stretch>
                  <a:fillRect t="-27083" b="-42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90F61EC-10E4-4C52-A593-BDA99DAB6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9144" y="3963942"/>
            <a:ext cx="14417316" cy="6803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951845-54D4-E3C3-5263-47FBCEADF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0504" y="4001898"/>
            <a:ext cx="13648990" cy="644061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12A336-0BA8-EEEA-E936-64AD9B6B8C18}"/>
              </a:ext>
            </a:extLst>
          </p:cNvPr>
          <p:cNvCxnSpPr>
            <a:cxnSpLocks/>
          </p:cNvCxnSpPr>
          <p:nvPr/>
        </p:nvCxnSpPr>
        <p:spPr>
          <a:xfrm>
            <a:off x="12422458" y="4087068"/>
            <a:ext cx="0" cy="655691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FF9A22-7CC9-548D-1A49-CFE768C88977}"/>
              </a:ext>
            </a:extLst>
          </p:cNvPr>
          <p:cNvSpPr txBox="1"/>
          <p:nvPr/>
        </p:nvSpPr>
        <p:spPr>
          <a:xfrm>
            <a:off x="3166174" y="10643985"/>
            <a:ext cx="5743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Position/Angle States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D86B-1BAE-4B64-8BDA-153EEF5EE651}"/>
              </a:ext>
            </a:extLst>
          </p:cNvPr>
          <p:cNvSpPr txBox="1"/>
          <p:nvPr/>
        </p:nvSpPr>
        <p:spPr>
          <a:xfrm>
            <a:off x="16487469" y="10499665"/>
            <a:ext cx="3454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Plant Inputs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A571C-EC24-5179-EE6B-69519F36F292}"/>
              </a:ext>
            </a:extLst>
          </p:cNvPr>
          <p:cNvSpPr txBox="1"/>
          <p:nvPr/>
        </p:nvSpPr>
        <p:spPr>
          <a:xfrm>
            <a:off x="23551376" y="12823903"/>
            <a:ext cx="624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10090-828C-CE4B-9EEC-6DD9B5086F8B}"/>
                  </a:ext>
                </a:extLst>
              </p:cNvPr>
              <p:cNvSpPr txBox="1"/>
              <p:nvPr/>
            </p:nvSpPr>
            <p:spPr>
              <a:xfrm>
                <a:off x="1078524" y="2028266"/>
                <a:ext cx="202765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latin typeface="Arial Black" panose="020B0604020202020204" pitchFamily="34" charset="0"/>
                    <a:ea typeface="Roboto Slab" pitchFamily="2" charset="0"/>
                  </a:rPr>
                  <a:t>Results: Trajectory 3, Constant </a:t>
                </a:r>
                <a14:m>
                  <m:oMath xmlns:m="http://schemas.openxmlformats.org/officeDocument/2006/math">
                    <m:r>
                      <a:rPr lang="en-US" sz="6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6000" b="1" dirty="0">
                    <a:latin typeface="Arial Black" panose="020B0604020202020204" pitchFamily="34" charset="0"/>
                    <a:ea typeface="Roboto Slab" pitchFamily="2" charset="0"/>
                  </a:rPr>
                  <a:t>, Fast Current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10090-828C-CE4B-9EEC-6DD9B508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24" y="2028266"/>
                <a:ext cx="20276525" cy="1015663"/>
              </a:xfrm>
              <a:prstGeom prst="rect">
                <a:avLst/>
              </a:prstGeom>
              <a:blipFill>
                <a:blip r:embed="rId2"/>
                <a:stretch>
                  <a:fillRect l="-1834" t="-18675" r="-150" b="-40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6D5C6-B025-8AC1-FA75-B8C0DACE13BD}"/>
                  </a:ext>
                </a:extLst>
              </p:cNvPr>
              <p:cNvSpPr txBox="1"/>
              <p:nvPr/>
            </p:nvSpPr>
            <p:spPr>
              <a:xfrm>
                <a:off x="0" y="12775849"/>
                <a:ext cx="19717666" cy="5847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914400" lvl="1" indent="-457200">
                  <a:buClr>
                    <a:schemeClr val="tx2"/>
                  </a:buClr>
                  <a:buSzPct val="125000"/>
                  <a:buFont typeface="Wingdings" panose="05000000000000000000" pitchFamily="2" charset="2"/>
                  <a:buChar char="§"/>
                </a:pPr>
                <a:r>
                  <a: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Note controller failed to track worst case</a:t>
                </a:r>
                <a:r>
                  <a:rPr lang="en-US" sz="32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angle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86D5C6-B025-8AC1-FA75-B8C0DACE1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775849"/>
                <a:ext cx="19717666" cy="584775"/>
              </a:xfrm>
              <a:prstGeom prst="rect">
                <a:avLst/>
              </a:prstGeom>
              <a:blipFill>
                <a:blip r:embed="rId3"/>
                <a:stretch>
                  <a:fillRect t="-27083" b="-42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12A336-0BA8-EEEA-E936-64AD9B6B8C18}"/>
              </a:ext>
            </a:extLst>
          </p:cNvPr>
          <p:cNvCxnSpPr>
            <a:cxnSpLocks/>
          </p:cNvCxnSpPr>
          <p:nvPr/>
        </p:nvCxnSpPr>
        <p:spPr>
          <a:xfrm>
            <a:off x="12422458" y="4087068"/>
            <a:ext cx="0" cy="655691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FF9A22-7CC9-548D-1A49-CFE768C88977}"/>
              </a:ext>
            </a:extLst>
          </p:cNvPr>
          <p:cNvSpPr txBox="1"/>
          <p:nvPr/>
        </p:nvSpPr>
        <p:spPr>
          <a:xfrm>
            <a:off x="3166174" y="10643985"/>
            <a:ext cx="5743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Position/Angle States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D86B-1BAE-4B64-8BDA-153EEF5EE651}"/>
              </a:ext>
            </a:extLst>
          </p:cNvPr>
          <p:cNvSpPr txBox="1"/>
          <p:nvPr/>
        </p:nvSpPr>
        <p:spPr>
          <a:xfrm>
            <a:off x="16487469" y="10499665"/>
            <a:ext cx="3454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Plant Inputs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72DBC-C609-2E8D-143B-8FA1F6043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8000" y="3977931"/>
            <a:ext cx="14700938" cy="6937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127E0-6798-0EAB-7206-7CD8C950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0053" y="4113831"/>
            <a:ext cx="13532893" cy="6385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6CB4F-1D23-0090-36DE-632B9F33E784}"/>
              </a:ext>
            </a:extLst>
          </p:cNvPr>
          <p:cNvSpPr txBox="1"/>
          <p:nvPr/>
        </p:nvSpPr>
        <p:spPr>
          <a:xfrm>
            <a:off x="23551376" y="12823903"/>
            <a:ext cx="646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55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929233" y="541872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Results: Density Parameter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82F03-C62C-C052-98E0-C2662F80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36" y="6704958"/>
            <a:ext cx="7960836" cy="6333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1C654E-739E-9CBB-19E1-4614D65C7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74" b="3840"/>
          <a:stretch/>
        </p:blipFill>
        <p:spPr>
          <a:xfrm>
            <a:off x="677498" y="2281974"/>
            <a:ext cx="9595168" cy="4693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45E5B5-CC61-01ED-48B9-E73CCADA1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0" t="34201" r="5363"/>
          <a:stretch/>
        </p:blipFill>
        <p:spPr>
          <a:xfrm>
            <a:off x="11148741" y="2299589"/>
            <a:ext cx="12557760" cy="4405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D1D60-5FFB-2ACD-521E-8E96826AA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2004" y="6704958"/>
            <a:ext cx="12299253" cy="5803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40803D-D909-F525-12E9-AD2CAAEDF1B3}"/>
              </a:ext>
            </a:extLst>
          </p:cNvPr>
          <p:cNvSpPr txBox="1"/>
          <p:nvPr/>
        </p:nvSpPr>
        <p:spPr>
          <a:xfrm>
            <a:off x="2980580" y="12758629"/>
            <a:ext cx="5673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Nonuniform Density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800AD-BCEA-83F6-AAFF-C718D171140B}"/>
              </a:ext>
            </a:extLst>
          </p:cNvPr>
          <p:cNvSpPr txBox="1"/>
          <p:nvPr/>
        </p:nvSpPr>
        <p:spPr>
          <a:xfrm>
            <a:off x="14978766" y="12758628"/>
            <a:ext cx="4578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Uniform Density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484EE-8691-BE86-0737-597D505704F1}"/>
              </a:ext>
            </a:extLst>
          </p:cNvPr>
          <p:cNvSpPr txBox="1"/>
          <p:nvPr/>
        </p:nvSpPr>
        <p:spPr>
          <a:xfrm>
            <a:off x="23551376" y="12823903"/>
            <a:ext cx="83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93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078525" y="2028266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25B54-8E0F-AF43-C549-893359124CED}"/>
              </a:ext>
            </a:extLst>
          </p:cNvPr>
          <p:cNvSpPr txBox="1"/>
          <p:nvPr/>
        </p:nvSpPr>
        <p:spPr>
          <a:xfrm>
            <a:off x="688760" y="3552774"/>
            <a:ext cx="21602280" cy="7076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Successfully rederived a 6 DOF, realistic, nonlinear plant model for an AUV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Represented the model in terms of nonlinear state equations</a:t>
            </a:r>
          </a:p>
          <a:p>
            <a:pPr marL="1371600" lvl="2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Reduced the second order system to a first order system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Emulated the model using ODE45 function in MATLAB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Demonstrated ability to track reference profiles for all 3 controllable inputs using discrete time PID controllers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Inputs were moved sequentially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Capable of tracking various yaw angle trajectories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Demonstrated robustness of the system against various disturbances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Evaluated tracking capability for different current speeds 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Evaluated tracking capability for different horizontal angles of current flow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0CAB5C-B805-5E5C-39B7-09CCF3C66838}"/>
              </a:ext>
            </a:extLst>
          </p:cNvPr>
          <p:cNvSpPr txBox="1"/>
          <p:nvPr/>
        </p:nvSpPr>
        <p:spPr>
          <a:xfrm>
            <a:off x="23551376" y="12823903"/>
            <a:ext cx="83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1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078525" y="2028266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39D3C-64D9-0F9B-2AE8-8E93A4AABAFB}"/>
              </a:ext>
            </a:extLst>
          </p:cNvPr>
          <p:cNvSpPr txBox="1"/>
          <p:nvPr/>
        </p:nvSpPr>
        <p:spPr>
          <a:xfrm>
            <a:off x="688760" y="3552774"/>
            <a:ext cx="21602280" cy="90969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Lyapunov stability 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 [1] has a discussion on this for similar systems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Elaborate upon input profiles/disturbances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Investigate performance when providing inputs concurrently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trajectories in terms of cartesian x and y coordinates in the NED frame </a:t>
            </a:r>
          </a:p>
          <a:p>
            <a:pPr marL="1371600" lvl="2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their relationships to controllable inputs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Evaluate effects of vertical current streams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Dive deeper into the controller model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Investigate adaptive PID coefficients 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Investigate optimal control methods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thorough parameter study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quantitative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metrics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3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740F2-DE52-52F9-121E-540BA78B0CB1}"/>
              </a:ext>
            </a:extLst>
          </p:cNvPr>
          <p:cNvSpPr txBox="1"/>
          <p:nvPr/>
        </p:nvSpPr>
        <p:spPr>
          <a:xfrm>
            <a:off x="23551376" y="12823903"/>
            <a:ext cx="83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82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2333167" y="6858000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F94A4-7C18-03A2-97E3-4CE857FA37B0}"/>
              </a:ext>
            </a:extLst>
          </p:cNvPr>
          <p:cNvSpPr txBox="1"/>
          <p:nvPr/>
        </p:nvSpPr>
        <p:spPr>
          <a:xfrm>
            <a:off x="23551376" y="12823903"/>
            <a:ext cx="83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291176" y="2052084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0DAC4-FBC3-49BB-B1AF-15903252411F}"/>
              </a:ext>
            </a:extLst>
          </p:cNvPr>
          <p:cNvSpPr txBox="1"/>
          <p:nvPr/>
        </p:nvSpPr>
        <p:spPr>
          <a:xfrm>
            <a:off x="1112680" y="3657027"/>
            <a:ext cx="2353958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[1] Fossen, T. I. (2021). Handbook of Marine Craft Hydrodynamics and Motion Control (2</a:t>
            </a:r>
            <a:r>
              <a:rPr lang="en-US" sz="2800" baseline="30000" dirty="0"/>
              <a:t>nd</a:t>
            </a:r>
            <a:r>
              <a:rPr lang="en-US" sz="2800" dirty="0"/>
              <a:t> ed.). Wiley.</a:t>
            </a:r>
          </a:p>
          <a:p>
            <a:endParaRPr lang="en-US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[2] Imlay, F. H. (1961). The Complete Expressions for Added Mass of a Rigid Body Moving in an Ideal</a:t>
            </a:r>
          </a:p>
          <a:p>
            <a:r>
              <a:rPr 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Fluid. Technical Report DTMB 1528. David Taylor Model Basin. Washington D.C.</a:t>
            </a:r>
          </a:p>
          <a:p>
            <a:endParaRPr lang="en-US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[3] </a:t>
            </a:r>
            <a:r>
              <a:rPr lang="it-IT" sz="2800" dirty="0">
                <a:effectLst/>
              </a:rPr>
              <a:t>“Ocean Current.” </a:t>
            </a:r>
            <a:r>
              <a:rPr lang="it-IT" sz="2800" i="1" dirty="0">
                <a:effectLst/>
              </a:rPr>
              <a:t>Encyclopædia Britannica</a:t>
            </a:r>
            <a:r>
              <a:rPr lang="it-IT" sz="2800" dirty="0">
                <a:effectLst/>
              </a:rPr>
              <a:t>, Encyclopædia Britannica, Inc., </a:t>
            </a:r>
            <a:r>
              <a:rPr lang="it-IT" sz="2800" dirty="0">
                <a:effectLst/>
                <a:hlinkClick r:id="rId2"/>
              </a:rPr>
              <a:t>https://www.britannica.com/science/ocean-current</a:t>
            </a:r>
            <a:r>
              <a:rPr lang="it-IT" sz="2800" dirty="0">
                <a:effectLst/>
              </a:rPr>
              <a:t>.</a:t>
            </a:r>
          </a:p>
          <a:p>
            <a:endParaRPr lang="it-IT" sz="2800" dirty="0"/>
          </a:p>
          <a:p>
            <a:r>
              <a:rPr lang="it-IT" sz="2800" dirty="0">
                <a:effectLst/>
              </a:rPr>
              <a:t>[4] </a:t>
            </a:r>
            <a:r>
              <a:rPr lang="en-US" sz="2800" dirty="0">
                <a:effectLst/>
              </a:rPr>
              <a:t>US Department of Commerce, National Oceanic and Atmospheric Administration. “How Fast Is the Gulf Stream?” </a:t>
            </a:r>
            <a:r>
              <a:rPr lang="en-US" sz="2800" i="1" dirty="0">
                <a:effectLst/>
              </a:rPr>
              <a:t>NOAA's National Ocean Service</a:t>
            </a:r>
            <a:r>
              <a:rPr lang="en-US" sz="2800" dirty="0">
                <a:effectLst/>
              </a:rPr>
              <a:t>, 1 June 2013, https://oceanservice.noaa.gov/facts/gulfstreamspeed.html. </a:t>
            </a:r>
          </a:p>
          <a:p>
            <a:endParaRPr lang="it-IT" sz="2800" dirty="0">
              <a:effectLst/>
            </a:endParaRPr>
          </a:p>
          <a:p>
            <a:endParaRPr lang="en-US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sz="28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87569-5E65-BDAA-D5B3-2005790F2C50}"/>
              </a:ext>
            </a:extLst>
          </p:cNvPr>
          <p:cNvSpPr txBox="1"/>
          <p:nvPr/>
        </p:nvSpPr>
        <p:spPr>
          <a:xfrm>
            <a:off x="23551376" y="12823903"/>
            <a:ext cx="602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8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77EFDC-0E1C-C147-8832-A93008F4E010}"/>
              </a:ext>
            </a:extLst>
          </p:cNvPr>
          <p:cNvSpPr txBox="1"/>
          <p:nvPr/>
        </p:nvSpPr>
        <p:spPr>
          <a:xfrm>
            <a:off x="1650025" y="3533724"/>
            <a:ext cx="19717666" cy="86034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Objectives</a:t>
            </a:r>
          </a:p>
          <a:p>
            <a:pPr marL="457200" indent="-4572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Equation of Motion/State Space Representation</a:t>
            </a:r>
          </a:p>
          <a:p>
            <a:pPr marL="457200" indent="-4572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Inputs/Controllability</a:t>
            </a:r>
          </a:p>
          <a:p>
            <a:pPr marL="457200" indent="-4572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Emulation/Block Diagram</a:t>
            </a:r>
          </a:p>
          <a:p>
            <a:pPr marL="457200" indent="-4572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Results</a:t>
            </a:r>
          </a:p>
          <a:p>
            <a:pPr marL="457200" indent="-4572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Conclusions</a:t>
            </a:r>
          </a:p>
          <a:p>
            <a:pPr marL="457200" indent="-4572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078525" y="2028266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59CE5-96BE-9B17-EA71-72C5DBE3F2E5}"/>
              </a:ext>
            </a:extLst>
          </p:cNvPr>
          <p:cNvSpPr txBox="1"/>
          <p:nvPr/>
        </p:nvSpPr>
        <p:spPr>
          <a:xfrm>
            <a:off x="23551376" y="12823903"/>
            <a:ext cx="35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9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BCE4E-964D-BE4C-8FC2-0A9216C028AF}"/>
              </a:ext>
            </a:extLst>
          </p:cNvPr>
          <p:cNvSpPr/>
          <p:nvPr/>
        </p:nvSpPr>
        <p:spPr>
          <a:xfrm>
            <a:off x="812801" y="677335"/>
            <a:ext cx="9889066" cy="2929466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en-US" sz="36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264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77EFDC-0E1C-C147-8832-A93008F4E010}"/>
              </a:ext>
            </a:extLst>
          </p:cNvPr>
          <p:cNvSpPr txBox="1"/>
          <p:nvPr/>
        </p:nvSpPr>
        <p:spPr>
          <a:xfrm>
            <a:off x="652665" y="3830634"/>
            <a:ext cx="10742166" cy="64643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lvl="1" indent="-457200">
              <a:spcBef>
                <a:spcPts val="3000"/>
              </a:spcBef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AUVs are unmanned underwater robots that operate independently from humans </a:t>
            </a:r>
          </a:p>
          <a:p>
            <a:pPr marL="914400" lvl="1" indent="-457200">
              <a:spcBef>
                <a:spcPts val="3000"/>
              </a:spcBef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Industries served – oil and gas, defense, oceanographic research/exploration</a:t>
            </a:r>
          </a:p>
          <a:p>
            <a:pPr marL="914400" lvl="1" indent="-4572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Research under work </a:t>
            </a:r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experimenting with different models/controllers to find best solution</a:t>
            </a:r>
          </a:p>
          <a:p>
            <a:pPr lvl="1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</a:pPr>
            <a:endParaRPr lang="en-US" sz="3200" dirty="0">
              <a:solidFill>
                <a:schemeClr val="tx2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078525" y="2028266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INTRODUCTION</a:t>
            </a:r>
          </a:p>
        </p:txBody>
      </p:sp>
      <p:pic>
        <p:nvPicPr>
          <p:cNvPr id="2" name="Picture 2" descr="REMUS 100 Overview | REMUS 100: The Industry Standard Compact Man-Portable  AUV | By HII Unmanned Systems | Facebook">
            <a:extLst>
              <a:ext uri="{FF2B5EF4-FFF2-40B4-BE49-F238E27FC236}">
                <a16:creationId xmlns:a16="http://schemas.microsoft.com/office/drawing/2014/main" id="{1E7EEE99-92C0-8D67-E7DA-6FCF31277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677" y="4905728"/>
            <a:ext cx="10894675" cy="61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A9FD25-81A5-8702-CB3C-EF6909A2237B}"/>
              </a:ext>
            </a:extLst>
          </p:cNvPr>
          <p:cNvSpPr txBox="1"/>
          <p:nvPr/>
        </p:nvSpPr>
        <p:spPr>
          <a:xfrm>
            <a:off x="23551376" y="12823903"/>
            <a:ext cx="35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078525" y="2028266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4DAA08-75C8-2B47-946B-DC06FD411BE5}"/>
              </a:ext>
            </a:extLst>
          </p:cNvPr>
          <p:cNvSpPr txBox="1"/>
          <p:nvPr/>
        </p:nvSpPr>
        <p:spPr>
          <a:xfrm>
            <a:off x="729401" y="3451174"/>
            <a:ext cx="13468838" cy="51221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marR="0" indent="-5715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Replicate and study trajectory tracking of an AUV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Derive 6 DOF plant model 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Utilize PID controllers to control the 3 controllable inputs to the AUV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Emulate the system (controllers + plant) in the discrete time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Investigate system performance qualitatively 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Sampling rate effect on stability 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Ability to track different trajectories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Robustness against different disturbances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2A9D1-DC66-D83B-36BF-51615901F6F0}"/>
              </a:ext>
            </a:extLst>
          </p:cNvPr>
          <p:cNvSpPr txBox="1"/>
          <p:nvPr/>
        </p:nvSpPr>
        <p:spPr>
          <a:xfrm>
            <a:off x="23551376" y="12823903"/>
            <a:ext cx="35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078525" y="2028266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Equations Of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78C38A-670D-703A-0D93-F2FAA1271748}"/>
                  </a:ext>
                </a:extLst>
              </p:cNvPr>
              <p:cNvSpPr txBox="1"/>
              <p:nvPr/>
            </p:nvSpPr>
            <p:spPr>
              <a:xfrm>
                <a:off x="200344" y="3700856"/>
                <a:ext cx="17982653" cy="1296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𝑅𝐵</m:t>
                          </m:r>
                        </m:sub>
                      </m:sSub>
                      <m:sSup>
                        <m:sSup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3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𝑅𝐵</m:t>
                          </m:r>
                        </m:sub>
                      </m:sSub>
                      <m:d>
                        <m:d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p>
                        <m:sSup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3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𝑟𝑒𝑙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𝑟𝑒𝑙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  <m:r>
                        <a:rPr lang="en-US" sz="3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</m:sub>
                      </m:sSub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𝐶𝑢𝑟𝑟𝑒𝑛𝑡</m:t>
                          </m:r>
                        </m:sub>
                      </m:sSub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𝐷𝑟𝑎𝑔𝐿𝑖𝑓𝑡</m:t>
                          </m:r>
                        </m:sub>
                      </m:sSub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𝐶𝑟𝑜𝑠𝑠𝐹𝑙𝑜𝑤𝐷𝑟𝑎𝑔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78C38A-670D-703A-0D93-F2FAA1271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4" y="3700856"/>
                <a:ext cx="17982653" cy="12967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9D721D-0B1A-352E-581B-065395A7B8C0}"/>
                  </a:ext>
                </a:extLst>
              </p:cNvPr>
              <p:cNvSpPr txBox="1"/>
              <p:nvPr/>
            </p:nvSpPr>
            <p:spPr>
              <a:xfrm>
                <a:off x="1404607" y="5813597"/>
                <a:ext cx="9665675" cy="31538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3600" dirty="0">
                    <a:solidFill>
                      <a:srgbClr val="BF570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Plane Model </a:t>
                </a:r>
                <a:r>
                  <a:rPr lang="en-US" sz="3600" dirty="0">
                    <a:solidFill>
                      <a:srgbClr val="BF57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Matrices</a:t>
                </a:r>
                <a:endParaRPr lang="en-US" sz="3600" dirty="0">
                  <a:solidFill>
                    <a:srgbClr val="BF570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𝑅𝐵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𝑅𝑖𝑔𝑖𝑑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𝐵𝑜𝑑𝑦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𝑚𝑎𝑠𝑠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𝑚𝑎𝑡𝑟𝑖𝑥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𝑅𝐵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𝑟𝑒𝑙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𝑅𝑖𝑔𝑖𝑑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𝑏𝑜𝑑𝑦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𝐶𝑜𝑟𝑖𝑜𝑙𝑖𝑠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−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𝑐𝑒𝑛𝑡𝑟𝑖𝑝𝑒𝑡𝑎𝑙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𝑚𝑎𝑡𝑟𝑖𝑥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𝐴𝑑𝑑𝑒𝑑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𝑚𝑎𝑠𝑠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𝑚𝑎𝑡𝑟𝑖𝑥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𝑟𝑒𝑙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𝐴𝑑𝑑𝑒𝑑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𝐶𝑜𝑟𝑖𝑜𝑙𝑖𝑠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−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𝑐𝑒𝑛𝑡𝑟𝑖𝑝𝑒𝑡𝑎𝑙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𝑚𝑎𝑡𝑟𝑖𝑥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𝑟𝑒𝑙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𝐿𝑖𝑛𝑒𝑎𝑟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𝑑𝑎𝑚𝑝𝑖𝑛𝑔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𝑚𝑎𝑡𝑟𝑖𝑥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9D721D-0B1A-352E-581B-065395A7B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607" y="5813597"/>
                <a:ext cx="9665675" cy="3153877"/>
              </a:xfrm>
              <a:prstGeom prst="rect">
                <a:avLst/>
              </a:prstGeom>
              <a:blipFill>
                <a:blip r:embed="rId4"/>
                <a:stretch>
                  <a:fillRect l="-820" t="-3288" b="-2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FEA7A-6813-6B00-81AE-E41489498810}"/>
                  </a:ext>
                </a:extLst>
              </p:cNvPr>
              <p:cNvSpPr txBox="1"/>
              <p:nvPr/>
            </p:nvSpPr>
            <p:spPr>
              <a:xfrm>
                <a:off x="1404607" y="9672728"/>
                <a:ext cx="9041659" cy="281551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3600" dirty="0">
                    <a:solidFill>
                      <a:srgbClr val="BF570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Hydrodynamic/</a:t>
                </a:r>
                <a:r>
                  <a:rPr lang="en-US" sz="3600" dirty="0">
                    <a:solidFill>
                      <a:srgbClr val="BF57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Hydrostatic </a:t>
                </a:r>
                <a:r>
                  <a:rPr lang="en-US" sz="3600" dirty="0">
                    <a:solidFill>
                      <a:srgbClr val="BF570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Forces Acting on the Body</a:t>
                </a:r>
                <a:endParaRPr lang="en-US" sz="3600" i="1" dirty="0">
                  <a:solidFill>
                    <a:srgbClr val="BF570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𝐷𝑟𝑎𝑔𝐿𝑖𝑓𝑡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𝑑𝑟𝑎𝑔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𝑙𝑖𝑓𝑡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𝑓𝑜𝑟𝑐𝑒𝑠</m:t>
                    </m:r>
                  </m:oMath>
                </a14:m>
                <a:endParaRPr lang="en-US" sz="2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𝐶𝑟𝑜𝑠𝑠𝐹𝑙𝑜𝑤𝐷𝑟𝑎𝑔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𝑐𝑟𝑜𝑠𝑠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𝑓𝑙𝑜𝑤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𝑑𝑟𝑎𝑔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𝑓𝑜𝑟𝑐𝑒𝑠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𝑚𝑜𝑚𝑒𝑛𝑡𝑠</m:t>
                    </m:r>
                  </m:oMath>
                </a14:m>
                <a:endParaRPr lang="en-US" sz="2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𝑔𝑟𝑎𝑣𝑖𝑡𝑎𝑡𝑖𝑜𝑛𝑎𝑙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𝑏𝑢𝑜𝑦𝑎𝑛𝑐𝑦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𝑓𝑜𝑟𝑐𝑒𝑠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𝑚𝑜𝑚𝑒𝑛𝑡𝑠</m:t>
                    </m:r>
                  </m:oMath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FEA7A-6813-6B00-81AE-E4148949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607" y="9672728"/>
                <a:ext cx="9041659" cy="2815514"/>
              </a:xfrm>
              <a:prstGeom prst="rect">
                <a:avLst/>
              </a:prstGeom>
              <a:blipFill>
                <a:blip r:embed="rId5"/>
                <a:stretch>
                  <a:fillRect l="-1146" t="-3680" r="-2156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830D22-16DB-88CD-586F-69D935E3CED3}"/>
                  </a:ext>
                </a:extLst>
              </p:cNvPr>
              <p:cNvSpPr txBox="1"/>
              <p:nvPr/>
            </p:nvSpPr>
            <p:spPr>
              <a:xfrm>
                <a:off x="13501943" y="10940055"/>
                <a:ext cx="9611275" cy="166314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3600" dirty="0">
                    <a:solidFill>
                      <a:srgbClr val="BF570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Disturbances</a:t>
                </a:r>
                <a:endParaRPr lang="en-US" sz="3600" i="1" dirty="0">
                  <a:solidFill>
                    <a:srgbClr val="BF570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𝐶𝑢𝑟𝑟𝑒𝑛𝑡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𝑐𝑢𝑟𝑟𝑒𝑛𝑡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𝑖𝑛𝑑𝑢𝑐𝑒𝑑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𝑓𝑜𝑟𝑐𝑒𝑠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𝑖𝑟𝑟𝑜𝑡𝑎𝑡𝑖𝑜𝑛𝑎𝑙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𝑓𝑙𝑜𝑤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𝑎𝑠𝑠𝑢𝑚𝑝𝑡𝑖𝑜𝑛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830D22-16DB-88CD-586F-69D935E3C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1943" y="10940055"/>
                <a:ext cx="9611275" cy="1663148"/>
              </a:xfrm>
              <a:prstGeom prst="rect">
                <a:avLst/>
              </a:prstGeom>
              <a:blipFill>
                <a:blip r:embed="rId6"/>
                <a:stretch>
                  <a:fillRect l="-888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EA9D97-11A6-201F-F9D5-701C2476C723}"/>
                  </a:ext>
                </a:extLst>
              </p:cNvPr>
              <p:cNvSpPr txBox="1"/>
              <p:nvPr/>
            </p:nvSpPr>
            <p:spPr>
              <a:xfrm>
                <a:off x="14236148" y="9393125"/>
                <a:ext cx="5984994" cy="120648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3600" dirty="0">
                    <a:solidFill>
                      <a:srgbClr val="BF570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Inputs</a:t>
                </a:r>
                <a:endParaRPr lang="en-US" sz="3600" i="1" dirty="0">
                  <a:solidFill>
                    <a:srgbClr val="BF570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𝐼𝑛𝑝𝑢𝑡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𝑐𝑜𝑛𝑡𝑟𝑜𝑙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𝑓𝑜𝑟𝑐𝑒𝑠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𝑚𝑜𝑚𝑒𝑛𝑡𝑠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EA9D97-11A6-201F-F9D5-701C2476C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6148" y="9393125"/>
                <a:ext cx="5984994" cy="1206484"/>
              </a:xfrm>
              <a:prstGeom prst="rect">
                <a:avLst/>
              </a:prstGeom>
              <a:blipFill>
                <a:blip r:embed="rId7"/>
                <a:stretch>
                  <a:fillRect l="-1324" t="-8586" b="-6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CF64A36-F197-4E92-42DC-4D07F0CA4199}"/>
              </a:ext>
            </a:extLst>
          </p:cNvPr>
          <p:cNvGrpSpPr/>
          <p:nvPr/>
        </p:nvGrpSpPr>
        <p:grpSpPr>
          <a:xfrm>
            <a:off x="10816654" y="5811425"/>
            <a:ext cx="12776890" cy="3131100"/>
            <a:chOff x="889683" y="10063567"/>
            <a:chExt cx="12776890" cy="3131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391B39-D0A3-6E7F-BDA7-0D3F3A5563A1}"/>
                    </a:ext>
                  </a:extLst>
                </p:cNvPr>
                <p:cNvSpPr txBox="1"/>
                <p:nvPr/>
              </p:nvSpPr>
              <p:spPr>
                <a:xfrm>
                  <a:off x="889683" y="10622956"/>
                  <a:ext cx="4578436" cy="2571711"/>
                </a:xfrm>
                <a:prstGeom prst="rect">
                  <a:avLst/>
                </a:prstGeom>
                <a:noFill/>
              </p:spPr>
              <p:txBody>
                <a:bodyPr wrap="square" numCol="1" rtlCol="0" anchor="t">
                  <a:spAutoFit/>
                </a:bodyPr>
                <a:lstStyle/>
                <a:p>
                  <a:pPr marL="342900" indent="-342900">
                    <a:lnSpc>
                      <a:spcPct val="107000"/>
                    </a:lnSpc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𝑃𝑜𝑠𝑖𝑡𝑖𝑜𝑛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𝑃𝑜𝑠𝑖𝑡𝑖𝑜𝑛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𝑃𝑜𝑠𝑖𝑡𝑖𝑜𝑛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𝐴𝑛𝑔𝑙𝑒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𝑎𝑏𝑜𝑢𝑡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𝐴𝑛𝑔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𝑙𝑒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𝑎𝑏𝑜𝑢𝑡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𝐴𝑛𝑔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𝑙𝑒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𝑎𝑏𝑜𝑢𝑡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391B39-D0A3-6E7F-BDA7-0D3F3A556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683" y="10622956"/>
                  <a:ext cx="4578436" cy="257171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4C5721-705E-9673-6D98-7E8DE7B14BC8}"/>
                </a:ext>
              </a:extLst>
            </p:cNvPr>
            <p:cNvSpPr txBox="1"/>
            <p:nvPr/>
          </p:nvSpPr>
          <p:spPr>
            <a:xfrm>
              <a:off x="889683" y="10063567"/>
              <a:ext cx="12776890" cy="6588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3600" dirty="0">
                  <a:solidFill>
                    <a:srgbClr val="BF57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7CC8575-2F5E-023A-E832-2E204A43FACC}"/>
                    </a:ext>
                  </a:extLst>
                </p:cNvPr>
                <p:cNvSpPr txBox="1"/>
                <p:nvPr/>
              </p:nvSpPr>
              <p:spPr>
                <a:xfrm>
                  <a:off x="5584479" y="10672072"/>
                  <a:ext cx="8082094" cy="2471318"/>
                </a:xfrm>
                <a:prstGeom prst="rect">
                  <a:avLst/>
                </a:prstGeom>
                <a:noFill/>
              </p:spPr>
              <p:txBody>
                <a:bodyPr wrap="square" numCol="1" rtlCol="0" anchor="t">
                  <a:spAutoFit/>
                </a:bodyPr>
                <a:lstStyle/>
                <a:p>
                  <a:pPr marL="342900" indent="-342900">
                    <a:lnSpc>
                      <a:spcPct val="107000"/>
                    </a:lnSpc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𝑖𝑛𝑒𝑎𝑟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𝑣𝑒𝑙𝑜𝑐𝑖𝑡𝑦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𝑖𝑛𝑒𝑎𝑟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𝑒𝑙𝑜𝑐𝑖𝑡𝑦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𝑖𝑛𝑒𝑎𝑟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𝑒𝑙𝑜𝑐𝑖𝑡𝑦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𝐴𝑛𝑔𝑢𝑙𝑎𝑟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𝑒𝑙𝑜𝑐𝑖𝑡𝑦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𝑎𝑏𝑜𝑢𝑡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𝐴𝑛𝑔𝑢𝑙𝑎𝑟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𝑣𝑒𝑙𝑜𝑐𝑖𝑡𝑦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𝑎𝑏𝑜𝑢𝑡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𝐴𝑛𝑔𝑢𝑙𝑎𝑟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𝑣𝑒𝑙𝑜𝑐𝑖𝑡𝑦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𝑎𝑏𝑜𝑢𝑡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7CC8575-2F5E-023A-E832-2E204A43F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4479" y="10672072"/>
                  <a:ext cx="8082094" cy="24713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914D6CF-0969-8302-7180-94166C5F01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61625" y="77216"/>
            <a:ext cx="5581650" cy="5600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852271-C441-9CDD-C740-E7BA48CF6353}"/>
              </a:ext>
            </a:extLst>
          </p:cNvPr>
          <p:cNvSpPr txBox="1"/>
          <p:nvPr/>
        </p:nvSpPr>
        <p:spPr>
          <a:xfrm>
            <a:off x="23551376" y="12823903"/>
            <a:ext cx="35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5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078525" y="2028266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Nonlinear State Space Representation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FEA7A-6813-6B00-81AE-E41489498810}"/>
              </a:ext>
            </a:extLst>
          </p:cNvPr>
          <p:cNvSpPr txBox="1"/>
          <p:nvPr/>
        </p:nvSpPr>
        <p:spPr>
          <a:xfrm>
            <a:off x="1078525" y="3631176"/>
            <a:ext cx="21991540" cy="1237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6 DOF plant model allows for 12 states: the 6 velocities (3 linear and 3 angular) and 6 positions (3 cartesian coordinates and 3 angles)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DFCCFC-2642-6256-82B4-4A472E9BC240}"/>
                  </a:ext>
                </a:extLst>
              </p:cNvPr>
              <p:cNvSpPr txBox="1"/>
              <p:nvPr/>
            </p:nvSpPr>
            <p:spPr>
              <a:xfrm>
                <a:off x="3253430" y="5005937"/>
                <a:ext cx="17877137" cy="3144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𝑟𝑒𝑙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𝑃𝑟𝑜𝑝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𝑟𝑢𝑑𝑑𝑒𝑟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𝑠𝑡𝑒𝑟𝑛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𝑠𝑡𝑒𝑟𝑛</m:t>
                                    </m:r>
                                  </m:sub>
                                </m:s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𝑠𝑡𝑒𝑟𝑛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𝑟𝑢𝑑𝑑𝑒𝑟</m:t>
                                    </m:r>
                                  </m:sub>
                                </m:sSub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𝑟𝑢𝑑𝑑𝑒𝑟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𝐷𝑟𝑎𝑔𝐿𝑖𝑓𝑡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𝐶𝑟𝑜𝑠𝑠𝐹𝑙𝑜𝑤𝐷𝑟𝑎𝑔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𝐶𝑢𝑟𝑟𝑒𝑛𝑡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𝑅𝐵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𝑟𝑒𝑙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DFCCFC-2642-6256-82B4-4A472E9BC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430" y="5005937"/>
                <a:ext cx="17877137" cy="3144002"/>
              </a:xfrm>
              <a:prstGeom prst="rect">
                <a:avLst/>
              </a:prstGeom>
              <a:blipFill>
                <a:blip r:embed="rId2"/>
                <a:stretch>
                  <a:fillRect l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761BACF-2345-F677-48B9-A0E8345D6B91}"/>
              </a:ext>
            </a:extLst>
          </p:cNvPr>
          <p:cNvSpPr txBox="1"/>
          <p:nvPr/>
        </p:nvSpPr>
        <p:spPr>
          <a:xfrm>
            <a:off x="1078525" y="8605301"/>
            <a:ext cx="21991540" cy="645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Coordinate Frame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8898C4-ADF2-143C-A186-048764F952EA}"/>
                  </a:ext>
                </a:extLst>
              </p:cNvPr>
              <p:cNvSpPr txBox="1"/>
              <p:nvPr/>
            </p:nvSpPr>
            <p:spPr>
              <a:xfrm>
                <a:off x="6097029" y="9453123"/>
                <a:ext cx="12189940" cy="1191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𝐵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8898C4-ADF2-143C-A186-048764F95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029" y="9453123"/>
                <a:ext cx="12189940" cy="1191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E995C8F-E779-7560-A103-03D4A81B51C3}"/>
              </a:ext>
            </a:extLst>
          </p:cNvPr>
          <p:cNvSpPr txBox="1"/>
          <p:nvPr/>
        </p:nvSpPr>
        <p:spPr>
          <a:xfrm>
            <a:off x="1078525" y="10757711"/>
            <a:ext cx="21991540" cy="645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Overall State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5B53B4-C896-FF42-3603-F07F1C28416E}"/>
                  </a:ext>
                </a:extLst>
              </p:cNvPr>
              <p:cNvSpPr txBox="1"/>
              <p:nvPr/>
            </p:nvSpPr>
            <p:spPr>
              <a:xfrm>
                <a:off x="5979325" y="11463593"/>
                <a:ext cx="12189940" cy="1285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den>
                                        </m:f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e>
                                </m:d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𝑟𝑒𝑙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5B53B4-C896-FF42-3603-F07F1C284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325" y="11463593"/>
                <a:ext cx="12189940" cy="1285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CB5B645-8527-DFF8-BB2D-CA40507D8DD4}"/>
              </a:ext>
            </a:extLst>
          </p:cNvPr>
          <p:cNvSpPr txBox="1"/>
          <p:nvPr/>
        </p:nvSpPr>
        <p:spPr>
          <a:xfrm>
            <a:off x="23551376" y="12823903"/>
            <a:ext cx="35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9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078525" y="2028266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Inputs/Controllability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61BACF-2345-F677-48B9-A0E8345D6B91}"/>
                  </a:ext>
                </a:extLst>
              </p:cNvPr>
              <p:cNvSpPr txBox="1"/>
              <p:nvPr/>
            </p:nvSpPr>
            <p:spPr>
              <a:xfrm>
                <a:off x="180875" y="7079704"/>
                <a:ext cx="7864546" cy="7218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ℂ</m:t>
                      </m:r>
                      <m:r>
                        <a:rPr lang="en-US" sz="32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𝐴𝐵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3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61BACF-2345-F677-48B9-A0E8345D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5" y="7079704"/>
                <a:ext cx="7864546" cy="72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E995C8F-E779-7560-A103-03D4A81B51C3}"/>
              </a:ext>
            </a:extLst>
          </p:cNvPr>
          <p:cNvSpPr txBox="1"/>
          <p:nvPr/>
        </p:nvSpPr>
        <p:spPr>
          <a:xfrm>
            <a:off x="1078525" y="8457355"/>
            <a:ext cx="10264846" cy="3863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isn’t fully contro</a:t>
            </a: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llable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 states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 non-zero inputs to the system </a:t>
            </a: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controllable inputs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F57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control over roll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F4C377-6B80-79F0-12A3-A7292F5258BB}"/>
                  </a:ext>
                </a:extLst>
              </p:cNvPr>
              <p:cNvSpPr txBox="1"/>
              <p:nvPr/>
            </p:nvSpPr>
            <p:spPr>
              <a:xfrm>
                <a:off x="1896175" y="3496683"/>
                <a:ext cx="4802932" cy="23710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𝐼𝑛𝑝𝑢𝑡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𝑃𝑟𝑜𝑝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𝑟𝑢𝑑𝑑𝑒𝑟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𝑠𝑡𝑒𝑟𝑛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𝑠𝑡𝑒𝑟𝑛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𝑠𝑡𝑒𝑟𝑛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𝑟𝑢𝑑𝑑𝑒𝑟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𝑟𝑢𝑑𝑑𝑒𝑟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F4C377-6B80-79F0-12A3-A7292F52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5" y="3496683"/>
                <a:ext cx="4802932" cy="2371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54F4711-D1D0-B39A-89A6-7CA5B9F46EA5}"/>
              </a:ext>
            </a:extLst>
          </p:cNvPr>
          <p:cNvGrpSpPr/>
          <p:nvPr/>
        </p:nvGrpSpPr>
        <p:grpSpPr>
          <a:xfrm>
            <a:off x="12518909" y="1476352"/>
            <a:ext cx="9402840" cy="4040661"/>
            <a:chOff x="836138" y="3435176"/>
            <a:chExt cx="9402840" cy="40406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E57825-836D-7FC4-D027-83931C376370}"/>
                </a:ext>
              </a:extLst>
            </p:cNvPr>
            <p:cNvGrpSpPr/>
            <p:nvPr/>
          </p:nvGrpSpPr>
          <p:grpSpPr>
            <a:xfrm>
              <a:off x="836138" y="3435176"/>
              <a:ext cx="9402840" cy="4040661"/>
              <a:chOff x="1058560" y="3534031"/>
              <a:chExt cx="9402840" cy="4040661"/>
            </a:xfrm>
          </p:grpSpPr>
          <p:pic>
            <p:nvPicPr>
              <p:cNvPr id="16" name="Picture 6">
                <a:extLst>
                  <a:ext uri="{FF2B5EF4-FFF2-40B4-BE49-F238E27FC236}">
                    <a16:creationId xmlns:a16="http://schemas.microsoft.com/office/drawing/2014/main" id="{FAE92BC5-65DD-7DEA-3328-4221F2BCDA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5" t="36610" r="1135" b="8152"/>
              <a:stretch/>
            </p:blipFill>
            <p:spPr bwMode="auto">
              <a:xfrm>
                <a:off x="1186249" y="3534031"/>
                <a:ext cx="9275151" cy="4040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BA0E864-3E7E-681E-B5CA-86D0BA0D7133}"/>
                  </a:ext>
                </a:extLst>
              </p:cNvPr>
              <p:cNvSpPr/>
              <p:nvPr/>
            </p:nvSpPr>
            <p:spPr>
              <a:xfrm>
                <a:off x="1458097" y="5053913"/>
                <a:ext cx="444844" cy="219950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32E68D4-D7CE-5F82-2D6E-4121ED550A37}"/>
                  </a:ext>
                </a:extLst>
              </p:cNvPr>
              <p:cNvSpPr/>
              <p:nvPr/>
            </p:nvSpPr>
            <p:spPr>
              <a:xfrm rot="5400000">
                <a:off x="3070654" y="5838569"/>
                <a:ext cx="395414" cy="114917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53CF55E-0D8D-FC32-622B-9E507A79E23F}"/>
                  </a:ext>
                </a:extLst>
              </p:cNvPr>
              <p:cNvSpPr/>
              <p:nvPr/>
            </p:nvSpPr>
            <p:spPr>
              <a:xfrm rot="5400000">
                <a:off x="3525540" y="3472500"/>
                <a:ext cx="478300" cy="121920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AF3913D-99FF-4E53-4945-00AF63243CC0}"/>
                  </a:ext>
                </a:extLst>
              </p:cNvPr>
              <p:cNvSpPr/>
              <p:nvPr/>
            </p:nvSpPr>
            <p:spPr>
              <a:xfrm rot="5400000">
                <a:off x="1630836" y="3612848"/>
                <a:ext cx="478302" cy="162285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C262C4E-2F7D-8DC9-1E22-41ABD5288EA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844" y="5807675"/>
              <a:ext cx="1705232" cy="644836"/>
            </a:xfrm>
            <a:prstGeom prst="straightConnector1">
              <a:avLst/>
            </a:prstGeom>
            <a:ln w="5080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7A0936-F0C6-7614-352B-63C80C1ED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529" y="5807675"/>
              <a:ext cx="1396315" cy="1028366"/>
            </a:xfrm>
            <a:prstGeom prst="straightConnector1">
              <a:avLst/>
            </a:prstGeom>
            <a:ln w="5080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14CE60E-F4F5-F8F7-B1ED-50AE43F2B95B}"/>
                </a:ext>
              </a:extLst>
            </p:cNvPr>
            <p:cNvCxnSpPr>
              <a:cxnSpLocks/>
            </p:cNvCxnSpPr>
            <p:nvPr/>
          </p:nvCxnSpPr>
          <p:spPr>
            <a:xfrm>
              <a:off x="5016844" y="5807675"/>
              <a:ext cx="0" cy="1519882"/>
            </a:xfrm>
            <a:prstGeom prst="straightConnector1">
              <a:avLst/>
            </a:prstGeom>
            <a:ln w="5080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BFAB4E-939D-1CF6-B39C-E232656BBE78}"/>
                    </a:ext>
                  </a:extLst>
                </p:cNvPr>
                <p:cNvSpPr txBox="1"/>
                <p:nvPr/>
              </p:nvSpPr>
              <p:spPr>
                <a:xfrm>
                  <a:off x="6166024" y="6054809"/>
                  <a:ext cx="181644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D2D9D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D2D9D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D2D9D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6000" dirty="0">
                    <a:latin typeface="Montserrat Black" panose="00000A00000000000000" pitchFamily="50" charset="0"/>
                    <a:ea typeface="Roboto Slab" pitchFamily="2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BFAB4E-939D-1CF6-B39C-E232656BB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024" y="6054809"/>
                  <a:ext cx="1816443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FEB9818-5410-2DF7-6E24-4CAEB4987D20}"/>
                    </a:ext>
                  </a:extLst>
                </p:cNvPr>
                <p:cNvSpPr txBox="1"/>
                <p:nvPr/>
              </p:nvSpPr>
              <p:spPr>
                <a:xfrm>
                  <a:off x="2932668" y="6726995"/>
                  <a:ext cx="181644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D2D9D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D2D9D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D2D9D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6000" dirty="0">
                    <a:latin typeface="Montserrat Black" panose="00000A00000000000000" pitchFamily="50" charset="0"/>
                    <a:ea typeface="Roboto Slab" pitchFamily="2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FEB9818-5410-2DF7-6E24-4CAEB4987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2668" y="6726995"/>
                  <a:ext cx="1816443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2BA81F6-243E-BA56-F887-23A6C068712F}"/>
                    </a:ext>
                  </a:extLst>
                </p:cNvPr>
                <p:cNvSpPr txBox="1"/>
                <p:nvPr/>
              </p:nvSpPr>
              <p:spPr>
                <a:xfrm>
                  <a:off x="4693180" y="6755366"/>
                  <a:ext cx="181644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rgbClr val="D2D9D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D2D9D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D2D9D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6000" dirty="0">
                    <a:latin typeface="Montserrat Black" panose="00000A00000000000000" pitchFamily="50" charset="0"/>
                    <a:ea typeface="Roboto Slab" pitchFamily="2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2BA81F6-243E-BA56-F887-23A6C0687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180" y="6755366"/>
                  <a:ext cx="1816443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499942-14BD-E54C-F730-EAB92805BE2D}"/>
                  </a:ext>
                </a:extLst>
              </p:cNvPr>
              <p:cNvSpPr txBox="1"/>
              <p:nvPr/>
            </p:nvSpPr>
            <p:spPr>
              <a:xfrm>
                <a:off x="11589092" y="6569069"/>
                <a:ext cx="11390159" cy="70107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457200" marR="0" indent="-4572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BF57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Propellor Speed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Indirectly controls the velocity states</a:t>
                </a:r>
              </a:p>
              <a:p>
                <a:pPr marL="457200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BF57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Rudder Angle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Controls the yaw angle 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Lift force acts perpendicular to the plane of the rudder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1371600" lvl="2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Produces a moment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3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BF57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Stern Planes 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Controls the pitch angle 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Lift force acts perpendicular to the stern planes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1371600" lvl="2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Produces a moment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3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E499942-14BD-E54C-F730-EAB92805B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092" y="6569069"/>
                <a:ext cx="11390159" cy="7010765"/>
              </a:xfrm>
              <a:prstGeom prst="rect">
                <a:avLst/>
              </a:prstGeom>
              <a:blipFill>
                <a:blip r:embed="rId8"/>
                <a:stretch>
                  <a:fillRect l="-1445"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3BECD2-9EEF-3B68-6773-89C151209B4D}"/>
              </a:ext>
            </a:extLst>
          </p:cNvPr>
          <p:cNvSpPr txBox="1"/>
          <p:nvPr/>
        </p:nvSpPr>
        <p:spPr>
          <a:xfrm>
            <a:off x="23551376" y="12823903"/>
            <a:ext cx="35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3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078525" y="2028266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Block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0E067-8D22-38A1-CA6F-C8F3E8A0DBAE}"/>
              </a:ext>
            </a:extLst>
          </p:cNvPr>
          <p:cNvSpPr txBox="1"/>
          <p:nvPr/>
        </p:nvSpPr>
        <p:spPr>
          <a:xfrm>
            <a:off x="23551376" y="12823903"/>
            <a:ext cx="35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CB489-7561-65A5-2BF9-A7B7BBF5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9" y="3526694"/>
            <a:ext cx="23248361" cy="81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77EFDC-0E1C-C147-8832-A93008F4E010}"/>
              </a:ext>
            </a:extLst>
          </p:cNvPr>
          <p:cNvSpPr txBox="1"/>
          <p:nvPr/>
        </p:nvSpPr>
        <p:spPr>
          <a:xfrm>
            <a:off x="1078525" y="3552774"/>
            <a:ext cx="19717666" cy="1863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</a:pPr>
            <a:endParaRPr lang="en-US" sz="3200" dirty="0">
              <a:solidFill>
                <a:schemeClr val="tx2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Clr>
                <a:schemeClr val="tx2"/>
              </a:buClr>
              <a:buSzPct val="125000"/>
              <a:buFont typeface="Wingdings" pitchFamily="2" charset="2"/>
              <a:buChar char="§"/>
            </a:pPr>
            <a:endParaRPr lang="en-US" sz="3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078525" y="2028266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 Black" panose="020B0604020202020204" pitchFamily="34" charset="0"/>
                <a:ea typeface="Roboto Slab" pitchFamily="2" charset="0"/>
              </a:rPr>
              <a:t>Performance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8F184-7687-23AB-FDBC-F8BFC0AB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234" y="5415913"/>
            <a:ext cx="9626054" cy="4778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47322A-884A-6BCC-32A6-084789D21B6C}"/>
              </a:ext>
            </a:extLst>
          </p:cNvPr>
          <p:cNvSpPr txBox="1"/>
          <p:nvPr/>
        </p:nvSpPr>
        <p:spPr>
          <a:xfrm>
            <a:off x="18071269" y="10554174"/>
            <a:ext cx="4686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Sideslip angle Beta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FC01CA-FD53-F78B-0B7F-972BEDCDAB70}"/>
                  </a:ext>
                </a:extLst>
              </p:cNvPr>
              <p:cNvSpPr txBox="1"/>
              <p:nvPr/>
            </p:nvSpPr>
            <p:spPr>
              <a:xfrm>
                <a:off x="688761" y="3552774"/>
                <a:ext cx="13468838" cy="94262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457200" marR="0" indent="-4572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BF57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the </a:t>
                </a:r>
                <a:r>
                  <a:rPr lang="en-US" sz="3600" dirty="0">
                    <a:solidFill>
                      <a:srgbClr val="BF57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system</a:t>
                </a:r>
                <a:r>
                  <a:rPr lang="en-US" sz="3600" dirty="0">
                    <a:solidFill>
                      <a:srgbClr val="BF57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stable? </a:t>
                </a:r>
              </a:p>
              <a:p>
                <a:pPr marL="457200" marR="0" indent="-4572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BF57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Can it track different trajectories?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Propellor revolution ramped to 1525 rpm and held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Depth ramped to 30 m and maintained (max operational of depth 100 m)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Trajectory 1: Ramp yaw angle to constant value and hold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Trajectory 2: Yaw angle sine wave path following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Trajectory 3: Constant ramping yaw angle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0:2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(spinning about z)</a:t>
                </a:r>
              </a:p>
              <a:p>
                <a:pPr marL="457200" marR="0" indent="-4572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BF57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system robust against disturbances?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Ocean current speed</a:t>
                </a:r>
              </a:p>
              <a:p>
                <a:pPr marL="1371600" lvl="2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Realistic:  0.5 m/s (average current velocity at ocean surface [3])</a:t>
                </a:r>
              </a:p>
              <a:p>
                <a:pPr marL="1371600" lvl="2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Worst Case: 1.8 m/s (average current velocity of the gulf stream [4])</a:t>
                </a:r>
              </a:p>
              <a:p>
                <a:pPr marL="914400" lvl="1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Ocean Current sideslip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3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71600" lvl="2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Fixed: constant value of 33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(orthogonal to vessel at final yaw position of trajectory 1)</a:t>
                </a:r>
              </a:p>
              <a:p>
                <a:pPr marL="1371600" lvl="2" indent="-4572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Worst Case: Varying angle to always remain orthogonal to the vessel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FC01CA-FD53-F78B-0B7F-972BEDCDA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61" y="3552774"/>
                <a:ext cx="13468838" cy="9426298"/>
              </a:xfrm>
              <a:prstGeom prst="rect">
                <a:avLst/>
              </a:prstGeom>
              <a:blipFill>
                <a:blip r:embed="rId3"/>
                <a:stretch>
                  <a:fillRect l="-1268" t="-1100" b="-1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50326BC-9DF6-CE5B-BE48-E1DD3612D2B3}"/>
              </a:ext>
            </a:extLst>
          </p:cNvPr>
          <p:cNvSpPr txBox="1"/>
          <p:nvPr/>
        </p:nvSpPr>
        <p:spPr>
          <a:xfrm>
            <a:off x="23551376" y="12823903"/>
            <a:ext cx="356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B85C15C-616E-4413-8386-B9609D803C96}" type="slidenum"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-Theme">
  <a:themeElements>
    <a:clrScheme name="UT">
      <a:dk1>
        <a:srgbClr val="333F48"/>
      </a:dk1>
      <a:lt1>
        <a:srgbClr val="FFFFFF"/>
      </a:lt1>
      <a:dk2>
        <a:srgbClr val="BF5700"/>
      </a:dk2>
      <a:lt2>
        <a:srgbClr val="FFFFFF"/>
      </a:lt2>
      <a:accent1>
        <a:srgbClr val="F8971F"/>
      </a:accent1>
      <a:accent2>
        <a:srgbClr val="FFD600"/>
      </a:accent2>
      <a:accent3>
        <a:srgbClr val="A6CD57"/>
      </a:accent3>
      <a:accent4>
        <a:srgbClr val="005F86"/>
      </a:accent4>
      <a:accent5>
        <a:srgbClr val="5B9BD5"/>
      </a:accent5>
      <a:accent6>
        <a:srgbClr val="9CADB7"/>
      </a:accent6>
      <a:hlink>
        <a:srgbClr val="BF5700"/>
      </a:hlink>
      <a:folHlink>
        <a:srgbClr val="BF5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8E3D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bg1">
              <a:lumMod val="9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6000" smtClean="0">
            <a:latin typeface="Montserrat Black" panose="00000A00000000000000" pitchFamily="50" charset="0"/>
            <a:ea typeface="Roboto Slab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T-Theme" id="{D16FE7CF-F23E-3F49-B460-1D086A6DCFBD}" vid="{9C78496B-9871-A644-BC61-45D0E5402D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CBF8505-7328-1F4C-9FC7-B18143EE5251}">
  <we:reference id="wa200000729" version="3.9.283.0" store="en-US" storeType="OMEX"/>
  <we:alternateReferences>
    <we:reference id="WA200000729" version="3.9.283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21675</TotalTime>
  <Words>1096</Words>
  <Application>Microsoft Office PowerPoint</Application>
  <PresentationFormat>Custom</PresentationFormat>
  <Paragraphs>179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Wingdings</vt:lpstr>
      <vt:lpstr>Arial Black</vt:lpstr>
      <vt:lpstr>Open Sans</vt:lpstr>
      <vt:lpstr>Calibri</vt:lpstr>
      <vt:lpstr>Cambria Math</vt:lpstr>
      <vt:lpstr>Montserrat Black</vt:lpstr>
      <vt:lpstr>Arial</vt:lpstr>
      <vt:lpstr>Times New Roman</vt:lpstr>
      <vt:lpstr>UT-Theme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Texas Engineering</dc:creator>
  <cp:keywords/>
  <dc:description/>
  <cp:lastModifiedBy>Alexander Khair</cp:lastModifiedBy>
  <cp:revision>316</cp:revision>
  <dcterms:created xsi:type="dcterms:W3CDTF">2019-05-08T18:17:41Z</dcterms:created>
  <dcterms:modified xsi:type="dcterms:W3CDTF">2022-12-07T18:21:52Z</dcterms:modified>
  <cp:category/>
</cp:coreProperties>
</file>